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1" r:id="rId1"/>
  </p:sldMasterIdLst>
  <p:sldIdLst>
    <p:sldId id="260" r:id="rId2"/>
    <p:sldId id="265" r:id="rId3"/>
    <p:sldId id="295" r:id="rId4"/>
    <p:sldId id="296" r:id="rId5"/>
    <p:sldId id="289" r:id="rId6"/>
    <p:sldId id="270" r:id="rId7"/>
    <p:sldId id="297" r:id="rId8"/>
    <p:sldId id="283" r:id="rId9"/>
    <p:sldId id="290" r:id="rId10"/>
    <p:sldId id="288" r:id="rId11"/>
    <p:sldId id="287" r:id="rId12"/>
    <p:sldId id="285" r:id="rId13"/>
    <p:sldId id="286" r:id="rId14"/>
    <p:sldId id="284" r:id="rId15"/>
    <p:sldId id="292" r:id="rId16"/>
    <p:sldId id="294" r:id="rId17"/>
    <p:sldId id="291" r:id="rId18"/>
    <p:sldId id="258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0C5A71-5723-4FA9-A633-8F2B19BC1FA2}" v="153" dt="2023-08-26T18:56:23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02" autoAdjust="0"/>
    <p:restoredTop sz="94660"/>
  </p:normalViewPr>
  <p:slideViewPr>
    <p:cSldViewPr snapToGrid="0">
      <p:cViewPr varScale="1">
        <p:scale>
          <a:sx n="78" d="100"/>
          <a:sy n="78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E10C5A71-5723-4FA9-A633-8F2B19BC1FA2}"/>
    <pc:docChg chg="undo custSel addSld delSld modSld sldOrd">
      <pc:chgData name="朋子 岡田" userId="45f9f782b126fbb9" providerId="LiveId" clId="{E10C5A71-5723-4FA9-A633-8F2B19BC1FA2}" dt="2023-09-20T18:17:43.615" v="375"/>
      <pc:docMkLst>
        <pc:docMk/>
      </pc:docMkLst>
      <pc:sldChg chg="modSp ord">
        <pc:chgData name="朋子 岡田" userId="45f9f782b126fbb9" providerId="LiveId" clId="{E10C5A71-5723-4FA9-A633-8F2B19BC1FA2}" dt="2023-09-20T18:17:43.615" v="375"/>
        <pc:sldMkLst>
          <pc:docMk/>
          <pc:sldMk cId="1907419947" sldId="260"/>
        </pc:sldMkLst>
        <pc:picChg chg="mod">
          <ac:chgData name="朋子 岡田" userId="45f9f782b126fbb9" providerId="LiveId" clId="{E10C5A71-5723-4FA9-A633-8F2B19BC1FA2}" dt="2023-08-24T18:37:29.926" v="1"/>
          <ac:picMkLst>
            <pc:docMk/>
            <pc:sldMk cId="1907419947" sldId="260"/>
            <ac:picMk id="3" creationId="{95C48E75-6732-E34B-42A0-1F6E3E5E9347}"/>
          </ac:picMkLst>
        </pc:picChg>
      </pc:sldChg>
      <pc:sldChg chg="del">
        <pc:chgData name="朋子 岡田" userId="45f9f782b126fbb9" providerId="LiveId" clId="{E10C5A71-5723-4FA9-A633-8F2B19BC1FA2}" dt="2023-08-24T18:35:50.297" v="0" actId="2696"/>
        <pc:sldMkLst>
          <pc:docMk/>
          <pc:sldMk cId="235950833" sldId="264"/>
        </pc:sldMkLst>
      </pc:sldChg>
      <pc:sldChg chg="addSp delSp modSp mod">
        <pc:chgData name="朋子 岡田" userId="45f9f782b126fbb9" providerId="LiveId" clId="{E10C5A71-5723-4FA9-A633-8F2B19BC1FA2}" dt="2023-08-25T02:10:38.817" v="371" actId="14100"/>
        <pc:sldMkLst>
          <pc:docMk/>
          <pc:sldMk cId="925661391" sldId="265"/>
        </pc:sldMkLst>
        <pc:spChg chg="mod">
          <ac:chgData name="朋子 岡田" userId="45f9f782b126fbb9" providerId="LiveId" clId="{E10C5A71-5723-4FA9-A633-8F2B19BC1FA2}" dt="2023-08-25T02:10:22.228" v="369" actId="14100"/>
          <ac:spMkLst>
            <pc:docMk/>
            <pc:sldMk cId="925661391" sldId="265"/>
            <ac:spMk id="5" creationId="{00000000-0000-0000-0000-000000000000}"/>
          </ac:spMkLst>
        </pc:spChg>
        <pc:spChg chg="mod">
          <ac:chgData name="朋子 岡田" userId="45f9f782b126fbb9" providerId="LiveId" clId="{E10C5A71-5723-4FA9-A633-8F2B19BC1FA2}" dt="2023-08-25T02:09:51.930" v="364" actId="1076"/>
          <ac:spMkLst>
            <pc:docMk/>
            <pc:sldMk cId="925661391" sldId="265"/>
            <ac:spMk id="12" creationId="{00000000-0000-0000-0000-000000000000}"/>
          </ac:spMkLst>
        </pc:spChg>
        <pc:spChg chg="mod">
          <ac:chgData name="朋子 岡田" userId="45f9f782b126fbb9" providerId="LiveId" clId="{E10C5A71-5723-4FA9-A633-8F2B19BC1FA2}" dt="2023-08-25T02:09:55.794" v="365" actId="1076"/>
          <ac:spMkLst>
            <pc:docMk/>
            <pc:sldMk cId="925661391" sldId="265"/>
            <ac:spMk id="13" creationId="{00000000-0000-0000-0000-000000000000}"/>
          </ac:spMkLst>
        </pc:spChg>
        <pc:spChg chg="mod">
          <ac:chgData name="朋子 岡田" userId="45f9f782b126fbb9" providerId="LiveId" clId="{E10C5A71-5723-4FA9-A633-8F2B19BC1FA2}" dt="2023-08-25T02:10:33.243" v="370" actId="14100"/>
          <ac:spMkLst>
            <pc:docMk/>
            <pc:sldMk cId="925661391" sldId="265"/>
            <ac:spMk id="24" creationId="{00000000-0000-0000-0000-000000000000}"/>
          </ac:spMkLst>
        </pc:spChg>
        <pc:grpChg chg="mod">
          <ac:chgData name="朋子 岡田" userId="45f9f782b126fbb9" providerId="LiveId" clId="{E10C5A71-5723-4FA9-A633-8F2B19BC1FA2}" dt="2023-08-25T02:10:04.690" v="366" actId="1076"/>
          <ac:grpSpMkLst>
            <pc:docMk/>
            <pc:sldMk cId="925661391" sldId="265"/>
            <ac:grpSpMk id="11" creationId="{00000000-0000-0000-0000-000000000000}"/>
          </ac:grpSpMkLst>
        </pc:grpChg>
        <pc:grpChg chg="mod">
          <ac:chgData name="朋子 岡田" userId="45f9f782b126fbb9" providerId="LiveId" clId="{E10C5A71-5723-4FA9-A633-8F2B19BC1FA2}" dt="2023-08-25T02:10:11.640" v="368" actId="1076"/>
          <ac:grpSpMkLst>
            <pc:docMk/>
            <pc:sldMk cId="925661391" sldId="265"/>
            <ac:grpSpMk id="16" creationId="{00000000-0000-0000-0000-000000000000}"/>
          </ac:grpSpMkLst>
        </pc:grpChg>
        <pc:grpChg chg="mod">
          <ac:chgData name="朋子 岡田" userId="45f9f782b126fbb9" providerId="LiveId" clId="{E10C5A71-5723-4FA9-A633-8F2B19BC1FA2}" dt="2023-08-25T02:10:08.477" v="367" actId="1076"/>
          <ac:grpSpMkLst>
            <pc:docMk/>
            <pc:sldMk cId="925661391" sldId="265"/>
            <ac:grpSpMk id="17" creationId="{00000000-0000-0000-0000-000000000000}"/>
          </ac:grpSpMkLst>
        </pc:grpChg>
        <pc:picChg chg="del">
          <ac:chgData name="朋子 岡田" userId="45f9f782b126fbb9" providerId="LiveId" clId="{E10C5A71-5723-4FA9-A633-8F2B19BC1FA2}" dt="2023-08-25T02:09:01.270" v="349" actId="21"/>
          <ac:picMkLst>
            <pc:docMk/>
            <pc:sldMk cId="925661391" sldId="265"/>
            <ac:picMk id="2" creationId="{00000000-0000-0000-0000-000000000000}"/>
          </ac:picMkLst>
        </pc:picChg>
        <pc:picChg chg="add mod ord">
          <ac:chgData name="朋子 岡田" userId="45f9f782b126fbb9" providerId="LiveId" clId="{E10C5A71-5723-4FA9-A633-8F2B19BC1FA2}" dt="2023-08-25T02:10:38.817" v="371" actId="14100"/>
          <ac:picMkLst>
            <pc:docMk/>
            <pc:sldMk cId="925661391" sldId="265"/>
            <ac:picMk id="4" creationId="{33561F7B-BC30-4238-5EF6-C5565C0577CB}"/>
          </ac:picMkLst>
        </pc:picChg>
      </pc:sldChg>
      <pc:sldChg chg="modSp mod ord chgLayout">
        <pc:chgData name="朋子 岡田" userId="45f9f782b126fbb9" providerId="LiveId" clId="{E10C5A71-5723-4FA9-A633-8F2B19BC1FA2}" dt="2023-08-25T01:54:15.682" v="333" actId="6264"/>
        <pc:sldMkLst>
          <pc:docMk/>
          <pc:sldMk cId="241917978" sldId="270"/>
        </pc:sldMkLst>
        <pc:grpChg chg="mod">
          <ac:chgData name="朋子 岡田" userId="45f9f782b126fbb9" providerId="LiveId" clId="{E10C5A71-5723-4FA9-A633-8F2B19BC1FA2}" dt="2023-08-24T18:40:50.202" v="25" actId="1076"/>
          <ac:grpSpMkLst>
            <pc:docMk/>
            <pc:sldMk cId="241917978" sldId="270"/>
            <ac:grpSpMk id="16" creationId="{00000000-0000-0000-0000-000000000000}"/>
          </ac:grpSpMkLst>
        </pc:grpChg>
        <pc:picChg chg="mod">
          <ac:chgData name="朋子 岡田" userId="45f9f782b126fbb9" providerId="LiveId" clId="{E10C5A71-5723-4FA9-A633-8F2B19BC1FA2}" dt="2023-08-24T18:40:57.615" v="27" actId="14100"/>
          <ac:picMkLst>
            <pc:docMk/>
            <pc:sldMk cId="241917978" sldId="270"/>
            <ac:picMk id="19" creationId="{00000000-0000-0000-0000-000000000000}"/>
          </ac:picMkLst>
        </pc:picChg>
      </pc:sldChg>
      <pc:sldChg chg="modSp add del mod">
        <pc:chgData name="朋子 岡田" userId="45f9f782b126fbb9" providerId="LiveId" clId="{E10C5A71-5723-4FA9-A633-8F2B19BC1FA2}" dt="2023-08-25T01:54:17.872" v="334" actId="2696"/>
        <pc:sldMkLst>
          <pc:docMk/>
          <pc:sldMk cId="2077559229" sldId="283"/>
        </pc:sldMkLst>
        <pc:spChg chg="mod">
          <ac:chgData name="朋子 岡田" userId="45f9f782b126fbb9" providerId="LiveId" clId="{E10C5A71-5723-4FA9-A633-8F2B19BC1FA2}" dt="2023-08-24T19:02:55.254" v="168" actId="207"/>
          <ac:spMkLst>
            <pc:docMk/>
            <pc:sldMk cId="2077559229" sldId="283"/>
            <ac:spMk id="25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45:29.298" v="32" actId="14100"/>
          <ac:picMkLst>
            <pc:docMk/>
            <pc:sldMk cId="2077559229" sldId="283"/>
            <ac:picMk id="1030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4T19:00:40.434" v="147" actId="1076"/>
        <pc:sldMkLst>
          <pc:docMk/>
          <pc:sldMk cId="4038937772" sldId="284"/>
        </pc:sldMkLst>
        <pc:spChg chg="mod">
          <ac:chgData name="朋子 岡田" userId="45f9f782b126fbb9" providerId="LiveId" clId="{E10C5A71-5723-4FA9-A633-8F2B19BC1FA2}" dt="2023-08-24T19:00:40.434" v="147" actId="1076"/>
          <ac:spMkLst>
            <pc:docMk/>
            <pc:sldMk cId="4038937772" sldId="284"/>
            <ac:spMk id="21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57:02.599" v="79" actId="14100"/>
          <ac:picMkLst>
            <pc:docMk/>
            <pc:sldMk cId="4038937772" sldId="284"/>
            <ac:picMk id="7172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5T00:47:59.733" v="178" actId="207"/>
        <pc:sldMkLst>
          <pc:docMk/>
          <pc:sldMk cId="4020711938" sldId="285"/>
        </pc:sldMkLst>
        <pc:spChg chg="mod">
          <ac:chgData name="朋子 岡田" userId="45f9f782b126fbb9" providerId="LiveId" clId="{E10C5A71-5723-4FA9-A633-8F2B19BC1FA2}" dt="2023-08-25T00:47:59.733" v="178" actId="207"/>
          <ac:spMkLst>
            <pc:docMk/>
            <pc:sldMk cId="4020711938" sldId="285"/>
            <ac:spMk id="2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56:16.483" v="63" actId="14100"/>
          <ac:picMkLst>
            <pc:docMk/>
            <pc:sldMk cId="4020711938" sldId="285"/>
            <ac:picMk id="5122" creationId="{00000000-0000-0000-0000-000000000000}"/>
          </ac:picMkLst>
        </pc:picChg>
      </pc:sldChg>
      <pc:sldChg chg="modSp mod ord">
        <pc:chgData name="朋子 岡田" userId="45f9f782b126fbb9" providerId="LiveId" clId="{E10C5A71-5723-4FA9-A633-8F2B19BC1FA2}" dt="2023-08-25T01:10:30.148" v="234"/>
        <pc:sldMkLst>
          <pc:docMk/>
          <pc:sldMk cId="3319677945" sldId="286"/>
        </pc:sldMkLst>
        <pc:spChg chg="mod">
          <ac:chgData name="朋子 岡田" userId="45f9f782b126fbb9" providerId="LiveId" clId="{E10C5A71-5723-4FA9-A633-8F2B19BC1FA2}" dt="2023-08-25T00:48:27.204" v="184" actId="207"/>
          <ac:spMkLst>
            <pc:docMk/>
            <pc:sldMk cId="3319677945" sldId="286"/>
            <ac:spMk id="22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56:47.810" v="73" actId="1076"/>
          <ac:picMkLst>
            <pc:docMk/>
            <pc:sldMk cId="3319677945" sldId="286"/>
            <ac:picMk id="3076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5T00:47:42.377" v="176" actId="1076"/>
        <pc:sldMkLst>
          <pc:docMk/>
          <pc:sldMk cId="500628149" sldId="287"/>
        </pc:sldMkLst>
        <pc:spChg chg="mod">
          <ac:chgData name="朋子 岡田" userId="45f9f782b126fbb9" providerId="LiveId" clId="{E10C5A71-5723-4FA9-A633-8F2B19BC1FA2}" dt="2023-08-25T00:47:42.377" v="176" actId="1076"/>
          <ac:spMkLst>
            <pc:docMk/>
            <pc:sldMk cId="500628149" sldId="287"/>
            <ac:spMk id="21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9:02:02.406" v="164" actId="14100"/>
          <ac:picMkLst>
            <pc:docMk/>
            <pc:sldMk cId="500628149" sldId="287"/>
            <ac:picMk id="4098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5T00:47:36.992" v="175" actId="207"/>
        <pc:sldMkLst>
          <pc:docMk/>
          <pc:sldMk cId="3118603384" sldId="288"/>
        </pc:sldMkLst>
        <pc:spChg chg="mod">
          <ac:chgData name="朋子 岡田" userId="45f9f782b126fbb9" providerId="LiveId" clId="{E10C5A71-5723-4FA9-A633-8F2B19BC1FA2}" dt="2023-08-25T00:47:22.578" v="173" actId="1076"/>
          <ac:spMkLst>
            <pc:docMk/>
            <pc:sldMk cId="3118603384" sldId="288"/>
            <ac:spMk id="20" creationId="{00000000-0000-0000-0000-000000000000}"/>
          </ac:spMkLst>
        </pc:spChg>
        <pc:spChg chg="mod">
          <ac:chgData name="朋子 岡田" userId="45f9f782b126fbb9" providerId="LiveId" clId="{E10C5A71-5723-4FA9-A633-8F2B19BC1FA2}" dt="2023-08-25T00:47:36.992" v="175" actId="207"/>
          <ac:spMkLst>
            <pc:docMk/>
            <pc:sldMk cId="3118603384" sldId="288"/>
            <ac:spMk id="21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9:01:17.656" v="153" actId="14100"/>
          <ac:picMkLst>
            <pc:docMk/>
            <pc:sldMk cId="3118603384" sldId="288"/>
            <ac:picMk id="2052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4T18:40:21.728" v="16" actId="14100"/>
        <pc:sldMkLst>
          <pc:docMk/>
          <pc:sldMk cId="2785491924" sldId="289"/>
        </pc:sldMkLst>
        <pc:picChg chg="mod">
          <ac:chgData name="朋子 岡田" userId="45f9f782b126fbb9" providerId="LiveId" clId="{E10C5A71-5723-4FA9-A633-8F2B19BC1FA2}" dt="2023-08-24T18:40:21.728" v="16" actId="14100"/>
          <ac:picMkLst>
            <pc:docMk/>
            <pc:sldMk cId="2785491924" sldId="289"/>
            <ac:picMk id="19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5T00:47:18.251" v="172" actId="207"/>
        <pc:sldMkLst>
          <pc:docMk/>
          <pc:sldMk cId="2340318984" sldId="290"/>
        </pc:sldMkLst>
        <pc:spChg chg="mod">
          <ac:chgData name="朋子 岡田" userId="45f9f782b126fbb9" providerId="LiveId" clId="{E10C5A71-5723-4FA9-A633-8F2B19BC1FA2}" dt="2023-08-25T00:47:18.251" v="172" actId="207"/>
          <ac:spMkLst>
            <pc:docMk/>
            <pc:sldMk cId="2340318984" sldId="290"/>
            <ac:spMk id="21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45:50.298" v="39" actId="14100"/>
          <ac:picMkLst>
            <pc:docMk/>
            <pc:sldMk cId="2340318984" sldId="290"/>
            <ac:picMk id="19" creationId="{00000000-0000-0000-0000-000000000000}"/>
          </ac:picMkLst>
        </pc:picChg>
      </pc:sldChg>
      <pc:sldChg chg="addSp delSp modSp mod modAnim">
        <pc:chgData name="朋子 岡田" userId="45f9f782b126fbb9" providerId="LiveId" clId="{E10C5A71-5723-4FA9-A633-8F2B19BC1FA2}" dt="2023-08-25T01:57:48.293" v="343" actId="207"/>
        <pc:sldMkLst>
          <pc:docMk/>
          <pc:sldMk cId="2767105615" sldId="291"/>
        </pc:sldMkLst>
        <pc:spChg chg="add mod ord">
          <ac:chgData name="朋子 岡田" userId="45f9f782b126fbb9" providerId="LiveId" clId="{E10C5A71-5723-4FA9-A633-8F2B19BC1FA2}" dt="2023-08-25T01:57:26.515" v="341" actId="167"/>
          <ac:spMkLst>
            <pc:docMk/>
            <pc:sldMk cId="2767105615" sldId="291"/>
            <ac:spMk id="2" creationId="{21B0754F-82CA-1E3D-59FD-2ADB81666AAA}"/>
          </ac:spMkLst>
        </pc:spChg>
        <pc:spChg chg="mod">
          <ac:chgData name="朋子 岡田" userId="45f9f782b126fbb9" providerId="LiveId" clId="{E10C5A71-5723-4FA9-A633-8F2B19BC1FA2}" dt="2023-08-25T01:08:02.691" v="197" actId="1076"/>
          <ac:spMkLst>
            <pc:docMk/>
            <pc:sldMk cId="2767105615" sldId="291"/>
            <ac:spMk id="20" creationId="{00000000-0000-0000-0000-000000000000}"/>
          </ac:spMkLst>
        </pc:spChg>
        <pc:spChg chg="mod">
          <ac:chgData name="朋子 岡田" userId="45f9f782b126fbb9" providerId="LiveId" clId="{E10C5A71-5723-4FA9-A633-8F2B19BC1FA2}" dt="2023-08-25T01:57:48.293" v="343" actId="207"/>
          <ac:spMkLst>
            <pc:docMk/>
            <pc:sldMk cId="2767105615" sldId="291"/>
            <ac:spMk id="21" creationId="{00000000-0000-0000-0000-000000000000}"/>
          </ac:spMkLst>
        </pc:spChg>
        <pc:grpChg chg="mod">
          <ac:chgData name="朋子 岡田" userId="45f9f782b126fbb9" providerId="LiveId" clId="{E10C5A71-5723-4FA9-A633-8F2B19BC1FA2}" dt="2023-08-24T18:58:52.552" v="112" actId="1076"/>
          <ac:grpSpMkLst>
            <pc:docMk/>
            <pc:sldMk cId="2767105615" sldId="291"/>
            <ac:grpSpMk id="13" creationId="{00000000-0000-0000-0000-000000000000}"/>
          </ac:grpSpMkLst>
        </pc:grpChg>
        <pc:picChg chg="del mod">
          <ac:chgData name="朋子 岡田" userId="45f9f782b126fbb9" providerId="LiveId" clId="{E10C5A71-5723-4FA9-A633-8F2B19BC1FA2}" dt="2023-08-25T01:07:37.867" v="187" actId="21"/>
          <ac:picMkLst>
            <pc:docMk/>
            <pc:sldMk cId="2767105615" sldId="291"/>
            <ac:picMk id="8196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4T19:00:09.027" v="144" actId="207"/>
        <pc:sldMkLst>
          <pc:docMk/>
          <pc:sldMk cId="2689722241" sldId="292"/>
        </pc:sldMkLst>
        <pc:spChg chg="mod">
          <ac:chgData name="朋子 岡田" userId="45f9f782b126fbb9" providerId="LiveId" clId="{E10C5A71-5723-4FA9-A633-8F2B19BC1FA2}" dt="2023-08-24T19:00:09.027" v="144" actId="207"/>
          <ac:spMkLst>
            <pc:docMk/>
            <pc:sldMk cId="2689722241" sldId="292"/>
            <ac:spMk id="21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59:44.479" v="122" actId="1076"/>
          <ac:picMkLst>
            <pc:docMk/>
            <pc:sldMk cId="2689722241" sldId="292"/>
            <ac:picMk id="22" creationId="{00000000-0000-0000-0000-000000000000}"/>
          </ac:picMkLst>
        </pc:picChg>
      </pc:sldChg>
      <pc:sldChg chg="modSp del mod">
        <pc:chgData name="朋子 岡田" userId="45f9f782b126fbb9" providerId="LiveId" clId="{E10C5A71-5723-4FA9-A633-8F2B19BC1FA2}" dt="2023-08-25T00:48:13.489" v="182" actId="2696"/>
        <pc:sldMkLst>
          <pc:docMk/>
          <pc:sldMk cId="1696365412" sldId="293"/>
        </pc:sldMkLst>
        <pc:grpChg chg="mod">
          <ac:chgData name="朋子 岡田" userId="45f9f782b126fbb9" providerId="LiveId" clId="{E10C5A71-5723-4FA9-A633-8F2B19BC1FA2}" dt="2023-08-25T00:48:06.880" v="180" actId="1076"/>
          <ac:grpSpMkLst>
            <pc:docMk/>
            <pc:sldMk cId="1696365412" sldId="293"/>
            <ac:grpSpMk id="16" creationId="{00000000-0000-0000-0000-000000000000}"/>
          </ac:grpSpMkLst>
        </pc:grpChg>
        <pc:picChg chg="mod">
          <ac:chgData name="朋子 岡田" userId="45f9f782b126fbb9" providerId="LiveId" clId="{E10C5A71-5723-4FA9-A633-8F2B19BC1FA2}" dt="2023-08-25T00:48:08.114" v="181" actId="1076"/>
          <ac:picMkLst>
            <pc:docMk/>
            <pc:sldMk cId="1696365412" sldId="293"/>
            <ac:picMk id="22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4T18:59:21.658" v="117" actId="207"/>
        <pc:sldMkLst>
          <pc:docMk/>
          <pc:sldMk cId="2395321642" sldId="294"/>
        </pc:sldMkLst>
        <pc:spChg chg="mod">
          <ac:chgData name="朋子 岡田" userId="45f9f782b126fbb9" providerId="LiveId" clId="{E10C5A71-5723-4FA9-A633-8F2B19BC1FA2}" dt="2023-08-24T18:59:21.658" v="117" actId="207"/>
          <ac:spMkLst>
            <pc:docMk/>
            <pc:sldMk cId="2395321642" sldId="294"/>
            <ac:spMk id="21" creationId="{00000000-0000-0000-0000-000000000000}"/>
          </ac:spMkLst>
        </pc:spChg>
        <pc:picChg chg="mod">
          <ac:chgData name="朋子 岡田" userId="45f9f782b126fbb9" providerId="LiveId" clId="{E10C5A71-5723-4FA9-A633-8F2B19BC1FA2}" dt="2023-08-24T18:57:41.984" v="93" actId="14100"/>
          <ac:picMkLst>
            <pc:docMk/>
            <pc:sldMk cId="2395321642" sldId="294"/>
            <ac:picMk id="10242" creationId="{00000000-0000-0000-0000-000000000000}"/>
          </ac:picMkLst>
        </pc:picChg>
      </pc:sldChg>
      <pc:sldChg chg="modSp mod">
        <pc:chgData name="朋子 岡田" userId="45f9f782b126fbb9" providerId="LiveId" clId="{E10C5A71-5723-4FA9-A633-8F2B19BC1FA2}" dt="2023-08-24T18:39:55.098" v="8" actId="14100"/>
        <pc:sldMkLst>
          <pc:docMk/>
          <pc:sldMk cId="3549660438" sldId="295"/>
        </pc:sldMkLst>
        <pc:picChg chg="mod">
          <ac:chgData name="朋子 岡田" userId="45f9f782b126fbb9" providerId="LiveId" clId="{E10C5A71-5723-4FA9-A633-8F2B19BC1FA2}" dt="2023-08-24T18:39:55.098" v="8" actId="14100"/>
          <ac:picMkLst>
            <pc:docMk/>
            <pc:sldMk cId="3549660438" sldId="295"/>
            <ac:picMk id="21" creationId="{00000000-0000-0000-0000-000000000000}"/>
          </ac:picMkLst>
        </pc:picChg>
      </pc:sldChg>
      <pc:sldChg chg="addSp delSp modSp add mod ord modAnim">
        <pc:chgData name="朋子 岡田" userId="45f9f782b126fbb9" providerId="LiveId" clId="{E10C5A71-5723-4FA9-A633-8F2B19BC1FA2}" dt="2023-08-25T01:55:48.703" v="335"/>
        <pc:sldMkLst>
          <pc:docMk/>
          <pc:sldMk cId="220859711" sldId="296"/>
        </pc:sldMkLst>
        <pc:spChg chg="del">
          <ac:chgData name="朋子 岡田" userId="45f9f782b126fbb9" providerId="LiveId" clId="{E10C5A71-5723-4FA9-A633-8F2B19BC1FA2}" dt="2023-08-25T01:10:39.390" v="235" actId="21"/>
          <ac:spMkLst>
            <pc:docMk/>
            <pc:sldMk cId="220859711" sldId="296"/>
            <ac:spMk id="2" creationId="{21B0754F-82CA-1E3D-59FD-2ADB81666AAA}"/>
          </ac:spMkLst>
        </pc:spChg>
        <pc:spChg chg="add del mod">
          <ac:chgData name="朋子 岡田" userId="45f9f782b126fbb9" providerId="LiveId" clId="{E10C5A71-5723-4FA9-A633-8F2B19BC1FA2}" dt="2023-08-25T01:11:31.060" v="238" actId="21"/>
          <ac:spMkLst>
            <pc:docMk/>
            <pc:sldMk cId="220859711" sldId="296"/>
            <ac:spMk id="19" creationId="{F2950FF7-8423-CDB1-A2A8-0D644504BD9A}"/>
          </ac:spMkLst>
        </pc:spChg>
        <pc:spChg chg="del">
          <ac:chgData name="朋子 岡田" userId="45f9f782b126fbb9" providerId="LiveId" clId="{E10C5A71-5723-4FA9-A633-8F2B19BC1FA2}" dt="2023-08-25T01:53:56.952" v="329" actId="21"/>
          <ac:spMkLst>
            <pc:docMk/>
            <pc:sldMk cId="220859711" sldId="296"/>
            <ac:spMk id="21" creationId="{00000000-0000-0000-0000-000000000000}"/>
          </ac:spMkLst>
        </pc:spChg>
        <pc:spChg chg="add del mod">
          <ac:chgData name="朋子 岡田" userId="45f9f782b126fbb9" providerId="LiveId" clId="{E10C5A71-5723-4FA9-A633-8F2B19BC1FA2}" dt="2023-08-25T01:14:22.611" v="323" actId="478"/>
          <ac:spMkLst>
            <pc:docMk/>
            <pc:sldMk cId="220859711" sldId="296"/>
            <ac:spMk id="22" creationId="{395C1862-4DD9-9460-0C30-5AA7CE83623A}"/>
          </ac:spMkLst>
        </pc:spChg>
        <pc:spChg chg="add mod">
          <ac:chgData name="朋子 岡田" userId="45f9f782b126fbb9" providerId="LiveId" clId="{E10C5A71-5723-4FA9-A633-8F2B19BC1FA2}" dt="2023-08-25T01:53:53.346" v="328" actId="14100"/>
          <ac:spMkLst>
            <pc:docMk/>
            <pc:sldMk cId="220859711" sldId="296"/>
            <ac:spMk id="23" creationId="{46495A35-35E5-AE8E-7066-054A8EB1C096}"/>
          </ac:spMkLst>
        </pc:spChg>
      </pc:sldChg>
      <pc:sldChg chg="addSp delSp modSp add mod ord modAnim">
        <pc:chgData name="朋子 岡田" userId="45f9f782b126fbb9" providerId="LiveId" clId="{E10C5A71-5723-4FA9-A633-8F2B19BC1FA2}" dt="2023-08-25T01:58:27.211" v="346" actId="21"/>
        <pc:sldMkLst>
          <pc:docMk/>
          <pc:sldMk cId="1891278081" sldId="297"/>
        </pc:sldMkLst>
        <pc:spChg chg="del">
          <ac:chgData name="朋子 岡田" userId="45f9f782b126fbb9" providerId="LiveId" clId="{E10C5A71-5723-4FA9-A633-8F2B19BC1FA2}" dt="2023-08-25T01:08:27.747" v="218" actId="21"/>
          <ac:spMkLst>
            <pc:docMk/>
            <pc:sldMk cId="1891278081" sldId="297"/>
            <ac:spMk id="2" creationId="{21B0754F-82CA-1E3D-59FD-2ADB81666AAA}"/>
          </ac:spMkLst>
        </pc:spChg>
        <pc:spChg chg="add mod">
          <ac:chgData name="朋子 岡田" userId="45f9f782b126fbb9" providerId="LiveId" clId="{E10C5A71-5723-4FA9-A633-8F2B19BC1FA2}" dt="2023-08-25T01:56:03.739" v="337" actId="1076"/>
          <ac:spMkLst>
            <pc:docMk/>
            <pc:sldMk cId="1891278081" sldId="297"/>
            <ac:spMk id="19" creationId="{BD71667E-D11C-F91A-1AE4-C086EAB8ABD0}"/>
          </ac:spMkLst>
        </pc:spChg>
        <pc:spChg chg="del mod">
          <ac:chgData name="朋子 岡田" userId="45f9f782b126fbb9" providerId="LiveId" clId="{E10C5A71-5723-4FA9-A633-8F2B19BC1FA2}" dt="2023-08-25T01:58:27.211" v="346" actId="21"/>
          <ac:spMkLst>
            <pc:docMk/>
            <pc:sldMk cId="1891278081" sldId="297"/>
            <ac:spMk id="2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0208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173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068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692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80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9518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3823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2167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139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66923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13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9D742-6DA9-42B3-B884-5D2AA780D5C8}" type="datetimeFigureOut">
              <a:rPr kumimoji="1" lang="ja-JP" altLang="en-US" smtClean="0"/>
              <a:t>2023/9/21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9176C-F8E4-4CD4-ADDA-23CA225BEC7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4304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5C48E75-6732-E34B-42A0-1F6E3E5E934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19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Yorkshire pudding recipe - how to make Yorkshire puddin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09" y="2205931"/>
            <a:ext cx="6645936" cy="437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8015590" y="4856180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5249188" y="5935623"/>
            <a:ext cx="1620957" cy="52322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イギリス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860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ere are some of the best Unesco World Heritage Sites in Japan | Time Out  Toky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49" b="3128"/>
          <a:stretch/>
        </p:blipFill>
        <p:spPr bwMode="auto">
          <a:xfrm>
            <a:off x="364186" y="2165131"/>
            <a:ext cx="6142555" cy="441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885784" y="5906472"/>
            <a:ext cx="1620957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日本　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062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What is a World Heritage site? | HowStuffWor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40" y="2136512"/>
            <a:ext cx="6816117" cy="444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5507600" y="5935623"/>
            <a:ext cx="1620957" cy="52322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イギリス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071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pic>
        <p:nvPicPr>
          <p:cNvPr id="3076" name="Picture 4" descr="20 Most Beautiful Temples in Thailand - Road Affa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24" y="2143595"/>
            <a:ext cx="6944937" cy="437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60036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377887" y="5847823"/>
            <a:ext cx="1620957" cy="52322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タイ　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967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worldheritagesite.xyz/wp-content/uploads/2014/11/%E3%83%AA%E3%82%AA%E3%83%87%E3%82%B8%E3%83%A3%E3%83%8D%E3%82%A4%E3%83%AD%E5%B1%B1%E3%81%A8%E6%B5%B7%E3%81%A8%E3%81%AE%E9%96%93%E3%81%AE%E3%82%AB%E3%83%AA%E3%82%AA%E3%82%AB%E3%81%AE%E6%99%AF%E8%A6%B3%E7%BE%A4-780x4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28" y="2099112"/>
            <a:ext cx="6861029" cy="444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789455" y="6036670"/>
            <a:ext cx="2339102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ブラジル　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893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【世界遺産】グレート・バリア・リー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13" y="2173856"/>
            <a:ext cx="6984256" cy="440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218709" y="6025946"/>
            <a:ext cx="3000147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オーストラリア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972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Vietnamese Food: 10 Dishes You Need To Try in 2021 | Rough Gui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8" y="2110749"/>
            <a:ext cx="6970337" cy="445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869363" y="6039482"/>
            <a:ext cx="2339102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ベトナム　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532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21B0754F-82CA-1E3D-59FD-2ADB81666AAA}"/>
              </a:ext>
            </a:extLst>
          </p:cNvPr>
          <p:cNvSpPr/>
          <p:nvPr/>
        </p:nvSpPr>
        <p:spPr>
          <a:xfrm>
            <a:off x="345104" y="2136512"/>
            <a:ext cx="6773314" cy="4502266"/>
          </a:xfrm>
          <a:custGeom>
            <a:avLst/>
            <a:gdLst/>
            <a:ahLst/>
            <a:cxnLst/>
            <a:rect l="l" t="t" r="r" b="b"/>
            <a:pathLst>
              <a:path w="11083636" h="8229600">
                <a:moveTo>
                  <a:pt x="0" y="0"/>
                </a:moveTo>
                <a:lnTo>
                  <a:pt x="11083636" y="0"/>
                </a:lnTo>
                <a:lnTo>
                  <a:pt x="1108363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211647" y="5241822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676874" y="6097589"/>
            <a:ext cx="2348720" cy="52322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エジプト　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710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56A7C642-1399-D8E4-9726-7C65DDEF7A2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3561F7B-BC30-4238-5EF6-C5565C057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486" y="1877162"/>
            <a:ext cx="7960188" cy="4700283"/>
          </a:xfrm>
          <a:prstGeom prst="rect">
            <a:avLst/>
          </a:prstGeom>
        </p:spPr>
      </p:pic>
      <p:grpSp>
        <p:nvGrpSpPr>
          <p:cNvPr id="16" name="グループ化 15"/>
          <p:cNvGrpSpPr/>
          <p:nvPr/>
        </p:nvGrpSpPr>
        <p:grpSpPr>
          <a:xfrm>
            <a:off x="3695127" y="360997"/>
            <a:ext cx="4624253" cy="1621108"/>
            <a:chOff x="7471955" y="239234"/>
            <a:chExt cx="4720046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471955" y="239234"/>
              <a:ext cx="4720046" cy="1724297"/>
            </a:xfrm>
            <a:prstGeom prst="wedgeRoundRectCallout">
              <a:avLst>
                <a:gd name="adj1" fmla="val -23213"/>
                <a:gd name="adj2" fmla="val 84063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606938" y="443523"/>
              <a:ext cx="4585063" cy="14731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写真！</a:t>
              </a:r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-375643" y="3749055"/>
            <a:ext cx="5358115" cy="1947347"/>
            <a:chOff x="2332262" y="20798"/>
            <a:chExt cx="4846319" cy="1728848"/>
          </a:xfrm>
        </p:grpSpPr>
        <p:sp>
          <p:nvSpPr>
            <p:cNvPr id="12" name="角丸四角形吹き出し 11"/>
            <p:cNvSpPr/>
            <p:nvPr/>
          </p:nvSpPr>
          <p:spPr>
            <a:xfrm>
              <a:off x="2727983" y="20798"/>
              <a:ext cx="3923319" cy="1728848"/>
            </a:xfrm>
            <a:prstGeom prst="wedgeRoundRectCallout">
              <a:avLst>
                <a:gd name="adj1" fmla="val 69268"/>
                <a:gd name="adj2" fmla="val -20392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2332262" y="298519"/>
              <a:ext cx="4846319" cy="12842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7" name="グループ化 16"/>
          <p:cNvGrpSpPr/>
          <p:nvPr/>
        </p:nvGrpSpPr>
        <p:grpSpPr>
          <a:xfrm>
            <a:off x="524326" y="1165843"/>
            <a:ext cx="2898549" cy="1724297"/>
            <a:chOff x="2391205" y="389639"/>
            <a:chExt cx="2898549" cy="1724297"/>
          </a:xfrm>
        </p:grpSpPr>
        <p:sp>
          <p:nvSpPr>
            <p:cNvPr id="18" name="角丸四角形吹き出し 17"/>
            <p:cNvSpPr/>
            <p:nvPr/>
          </p:nvSpPr>
          <p:spPr>
            <a:xfrm>
              <a:off x="2403566" y="389639"/>
              <a:ext cx="2873829" cy="1724297"/>
            </a:xfrm>
            <a:prstGeom prst="wedgeRoundRectCallout">
              <a:avLst>
                <a:gd name="adj1" fmla="val 52804"/>
                <a:gd name="adj2" fmla="val 85227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2391205" y="659494"/>
              <a:ext cx="2898549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8037115" y="2027992"/>
            <a:ext cx="4034156" cy="1688797"/>
            <a:chOff x="7471955" y="239234"/>
            <a:chExt cx="4720046" cy="1724297"/>
          </a:xfrm>
        </p:grpSpPr>
        <p:sp>
          <p:nvSpPr>
            <p:cNvPr id="21" name="角丸四角形吹き出し 20"/>
            <p:cNvSpPr/>
            <p:nvPr/>
          </p:nvSpPr>
          <p:spPr>
            <a:xfrm>
              <a:off x="7471955" y="239234"/>
              <a:ext cx="4720046" cy="1724297"/>
            </a:xfrm>
            <a:prstGeom prst="wedgeRoundRectCallout">
              <a:avLst>
                <a:gd name="adj1" fmla="val -51423"/>
                <a:gd name="adj2" fmla="val 8008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7606938" y="443524"/>
              <a:ext cx="4585063" cy="147315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23" name="グループ化 22"/>
          <p:cNvGrpSpPr/>
          <p:nvPr/>
        </p:nvGrpSpPr>
        <p:grpSpPr>
          <a:xfrm>
            <a:off x="7897328" y="4613090"/>
            <a:ext cx="4294672" cy="1688797"/>
            <a:chOff x="7710104" y="526039"/>
            <a:chExt cx="5024855" cy="1724297"/>
          </a:xfrm>
        </p:grpSpPr>
        <p:sp>
          <p:nvSpPr>
            <p:cNvPr id="24" name="角丸四角形吹き出し 23"/>
            <p:cNvSpPr/>
            <p:nvPr/>
          </p:nvSpPr>
          <p:spPr>
            <a:xfrm>
              <a:off x="7739804" y="526039"/>
              <a:ext cx="4720046" cy="1724297"/>
            </a:xfrm>
            <a:prstGeom prst="wedgeRoundRectCallout">
              <a:avLst>
                <a:gd name="adj1" fmla="val -58120"/>
                <a:gd name="adj2" fmla="val -3394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7710104" y="681416"/>
              <a:ext cx="5024855" cy="14141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Unbelievable!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信じられない！</a:t>
              </a:r>
              <a:endParaRPr lang="ja-JP" altLang="en-US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566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39" y="2136512"/>
            <a:ext cx="6972430" cy="444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211647" y="5241822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46495A35-35E5-AE8E-7066-054A8EB1C096}"/>
              </a:ext>
            </a:extLst>
          </p:cNvPr>
          <p:cNvSpPr/>
          <p:nvPr/>
        </p:nvSpPr>
        <p:spPr>
          <a:xfrm>
            <a:off x="2074062" y="2321681"/>
            <a:ext cx="3859148" cy="4225352"/>
          </a:xfrm>
          <a:custGeom>
            <a:avLst/>
            <a:gdLst/>
            <a:ahLst/>
            <a:cxnLst/>
            <a:rect l="l" t="t" r="r" b="b"/>
            <a:pathLst>
              <a:path w="7818120" h="8229600">
                <a:moveTo>
                  <a:pt x="0" y="0"/>
                </a:moveTo>
                <a:lnTo>
                  <a:pt x="7818120" y="0"/>
                </a:lnTo>
                <a:lnTo>
                  <a:pt x="7818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85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2" t="673" r="12221" b="-219"/>
          <a:stretch/>
        </p:blipFill>
        <p:spPr>
          <a:xfrm>
            <a:off x="276761" y="2122874"/>
            <a:ext cx="6917087" cy="445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9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874964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pic>
        <p:nvPicPr>
          <p:cNvPr id="19" name="図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76" y="2110750"/>
            <a:ext cx="6942090" cy="4470710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</p:spTree>
    <p:extLst>
      <p:ext uri="{BB962C8B-B14F-4D97-AF65-F5344CB8AC3E}">
        <p14:creationId xmlns:p14="http://schemas.microsoft.com/office/powerpoint/2010/main" val="24191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211647" y="5241822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BD71667E-D11C-F91A-1AE4-C086EAB8ABD0}"/>
              </a:ext>
            </a:extLst>
          </p:cNvPr>
          <p:cNvSpPr/>
          <p:nvPr/>
        </p:nvSpPr>
        <p:spPr>
          <a:xfrm>
            <a:off x="274993" y="2136512"/>
            <a:ext cx="6984573" cy="4505028"/>
          </a:xfrm>
          <a:custGeom>
            <a:avLst/>
            <a:gdLst/>
            <a:ahLst/>
            <a:cxnLst/>
            <a:rect l="l" t="t" r="r" b="b"/>
            <a:pathLst>
              <a:path w="12169464" h="8229600">
                <a:moveTo>
                  <a:pt x="0" y="0"/>
                </a:moveTo>
                <a:lnTo>
                  <a:pt x="12169464" y="0"/>
                </a:lnTo>
                <a:lnTo>
                  <a:pt x="1216946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9127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ケニア・マサイマラ国立公園サファリツアー完全攻略記事〜通常ツアーから無料で楽しめる超格安プランまで4つを紹介〜 - Aweso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54" y="2136512"/>
            <a:ext cx="6960515" cy="444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5321664" y="6031973"/>
            <a:ext cx="1980030" cy="5232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ケニア　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755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77" y="2136512"/>
            <a:ext cx="6911373" cy="4444947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7259566" y="248710"/>
            <a:ext cx="4811705" cy="1805606"/>
            <a:chOff x="7940234" y="365163"/>
            <a:chExt cx="4768197" cy="1724297"/>
          </a:xfrm>
        </p:grpSpPr>
        <p:sp>
          <p:nvSpPr>
            <p:cNvPr id="5" name="角丸四角形吹き出し 4"/>
            <p:cNvSpPr/>
            <p:nvPr/>
          </p:nvSpPr>
          <p:spPr>
            <a:xfrm>
              <a:off x="7988385" y="365163"/>
              <a:ext cx="4720046" cy="1724297"/>
            </a:xfrm>
            <a:prstGeom prst="wedgeRoundRectCallout">
              <a:avLst>
                <a:gd name="adj1" fmla="val -9880"/>
                <a:gd name="adj2" fmla="val 47100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7940234" y="656515"/>
              <a:ext cx="4585063" cy="11462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Great photo!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すごくいい</a:t>
              </a:r>
              <a:r>
                <a:rPr lang="ja-JP" altLang="en-US" sz="32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写真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3149022" y="276541"/>
            <a:ext cx="4073947" cy="1805606"/>
            <a:chOff x="2401392" y="225073"/>
            <a:chExt cx="2898549" cy="1724297"/>
          </a:xfrm>
        </p:grpSpPr>
        <p:sp>
          <p:nvSpPr>
            <p:cNvPr id="8" name="角丸四角形吹き出し 7"/>
            <p:cNvSpPr/>
            <p:nvPr/>
          </p:nvSpPr>
          <p:spPr>
            <a:xfrm>
              <a:off x="2426112" y="225073"/>
              <a:ext cx="2873829" cy="1724297"/>
            </a:xfrm>
            <a:prstGeom prst="wedgeRoundRectCallout">
              <a:avLst>
                <a:gd name="adj1" fmla="val 24650"/>
                <a:gd name="adj2" fmla="val 44469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401392" y="472672"/>
              <a:ext cx="2898549" cy="6760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n-US" altLang="ja-JP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6744194" y="2136512"/>
            <a:ext cx="5874326" cy="1682019"/>
            <a:chOff x="1899411" y="20798"/>
            <a:chExt cx="4846319" cy="1728848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2360911" y="20798"/>
              <a:ext cx="3923319" cy="1728848"/>
            </a:xfrm>
            <a:prstGeom prst="wedgeRoundRectCallout">
              <a:avLst>
                <a:gd name="adj1" fmla="val 45417"/>
                <a:gd name="adj2" fmla="val -2359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899411" y="230171"/>
              <a:ext cx="4846319" cy="12337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Looks yummy!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おいしそう</a:t>
              </a:r>
              <a:endParaRPr lang="en-US" altLang="ja-JP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27020" y="276541"/>
            <a:ext cx="3032352" cy="1785866"/>
            <a:chOff x="2378508" y="605509"/>
            <a:chExt cx="2956896" cy="1724297"/>
          </a:xfrm>
        </p:grpSpPr>
        <p:sp>
          <p:nvSpPr>
            <p:cNvPr id="14" name="角丸四角形吹き出し 13"/>
            <p:cNvSpPr/>
            <p:nvPr/>
          </p:nvSpPr>
          <p:spPr>
            <a:xfrm>
              <a:off x="2378508" y="605509"/>
              <a:ext cx="2873829" cy="1724297"/>
            </a:xfrm>
            <a:prstGeom prst="wedgeRoundRectCallout">
              <a:avLst>
                <a:gd name="adj1" fmla="val 36440"/>
                <a:gd name="adj2" fmla="val 36834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2436855" y="905904"/>
              <a:ext cx="2898549" cy="11589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Amazing!</a:t>
              </a: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すばらしい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7301694" y="3900727"/>
            <a:ext cx="4759326" cy="1688797"/>
            <a:chOff x="7564415" y="207153"/>
            <a:chExt cx="4720046" cy="1724297"/>
          </a:xfrm>
        </p:grpSpPr>
        <p:sp>
          <p:nvSpPr>
            <p:cNvPr id="17" name="角丸四角形吹き出し 16"/>
            <p:cNvSpPr/>
            <p:nvPr/>
          </p:nvSpPr>
          <p:spPr>
            <a:xfrm>
              <a:off x="7564415" y="207153"/>
              <a:ext cx="4720046" cy="1724297"/>
            </a:xfrm>
            <a:prstGeom prst="wedgeRoundRectCallout">
              <a:avLst>
                <a:gd name="adj1" fmla="val -6777"/>
                <a:gd name="adj2" fmla="val 35788"/>
                <a:gd name="adj3" fmla="val 16667"/>
              </a:avLst>
            </a:prstGeom>
            <a:ln w="38100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7606938" y="443524"/>
              <a:ext cx="4585063" cy="122556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ja-JP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I love it</a:t>
              </a:r>
              <a:r>
                <a:rPr lang="ja-JP" altLang="en-US" sz="4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！</a:t>
              </a:r>
              <a:endParaRPr lang="en-US" altLang="ja-JP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 algn="ctr"/>
              <a:r>
                <a:rPr lang="ja-JP" alt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これ、好き！</a:t>
              </a:r>
              <a:endParaRPr lang="ja-JP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7776599" y="5080986"/>
            <a:ext cx="42946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ja-JP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213690" y="564417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4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Unbelievable!</a:t>
            </a:r>
          </a:p>
          <a:p>
            <a:pPr lvl="0" algn="ctr"/>
            <a:r>
              <a:rPr lang="ja-JP" altLang="en-US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信じられない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932951" y="5976721"/>
            <a:ext cx="1980030" cy="52322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カンボジア</a:t>
            </a:r>
            <a:endParaRPr lang="en-US" altLang="ja-JP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03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737</TotalTime>
  <Words>402</Words>
  <Application>Microsoft Office PowerPoint</Application>
  <PresentationFormat>ワイド画面</PresentationFormat>
  <Paragraphs>170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3" baseType="lpstr">
      <vt:lpstr>UD デジタル 教科書体 NP-B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岡田　朋子</dc:creator>
  <cp:lastModifiedBy>朋子 岡田</cp:lastModifiedBy>
  <cp:revision>23</cp:revision>
  <dcterms:created xsi:type="dcterms:W3CDTF">2022-11-02T07:23:18Z</dcterms:created>
  <dcterms:modified xsi:type="dcterms:W3CDTF">2023-09-20T18:17:47Z</dcterms:modified>
</cp:coreProperties>
</file>