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58" r:id="rId3"/>
    <p:sldId id="260" r:id="rId4"/>
  </p:sldIdLst>
  <p:sldSz cx="18288000" cy="10287000"/>
  <p:notesSz cx="6858000" cy="9144000"/>
  <p:embeddedFontLst>
    <p:embeddedFont>
      <p:font typeface="コーポレート・ロゴ" panose="020B0600070205080204" charset="-128"/>
      <p:regular r:id="rId5"/>
    </p:embeddedFont>
    <p:embeddedFont>
      <p:font typeface="Funtastic" panose="020B0600070205080204" charset="0"/>
      <p:regular r:id="rId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3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5" Type="http://schemas.openxmlformats.org/officeDocument/2006/relationships/font" Target="fonts/font1.fntdata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sv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svg"/><Relationship Id="rId9" Type="http://schemas.openxmlformats.org/officeDocument/2006/relationships/image" Target="../media/image1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D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742068" y="2308404"/>
            <a:ext cx="5867193" cy="1875964"/>
          </a:xfrm>
          <a:custGeom>
            <a:avLst/>
            <a:gdLst/>
            <a:ahLst/>
            <a:cxnLst/>
            <a:rect l="l" t="t" r="r" b="b"/>
            <a:pathLst>
              <a:path w="1680742" h="537397">
                <a:moveTo>
                  <a:pt x="131953" y="0"/>
                </a:moveTo>
                <a:lnTo>
                  <a:pt x="1548789" y="0"/>
                </a:lnTo>
                <a:cubicBezTo>
                  <a:pt x="1583785" y="0"/>
                  <a:pt x="1617348" y="13902"/>
                  <a:pt x="1642094" y="38648"/>
                </a:cubicBezTo>
                <a:cubicBezTo>
                  <a:pt x="1666840" y="63394"/>
                  <a:pt x="1680742" y="96957"/>
                  <a:pt x="1680742" y="131953"/>
                </a:cubicBezTo>
                <a:lnTo>
                  <a:pt x="1680742" y="405444"/>
                </a:lnTo>
                <a:cubicBezTo>
                  <a:pt x="1680742" y="440440"/>
                  <a:pt x="1666840" y="474003"/>
                  <a:pt x="1642094" y="498749"/>
                </a:cubicBezTo>
                <a:cubicBezTo>
                  <a:pt x="1617348" y="523495"/>
                  <a:pt x="1583785" y="537397"/>
                  <a:pt x="1548789" y="537397"/>
                </a:cubicBezTo>
                <a:lnTo>
                  <a:pt x="131953" y="537397"/>
                </a:lnTo>
                <a:cubicBezTo>
                  <a:pt x="96957" y="537397"/>
                  <a:pt x="63394" y="523495"/>
                  <a:pt x="38648" y="498749"/>
                </a:cubicBezTo>
                <a:cubicBezTo>
                  <a:pt x="13902" y="474003"/>
                  <a:pt x="0" y="440440"/>
                  <a:pt x="0" y="405444"/>
                </a:cubicBezTo>
                <a:lnTo>
                  <a:pt x="0" y="131953"/>
                </a:lnTo>
                <a:cubicBezTo>
                  <a:pt x="0" y="96957"/>
                  <a:pt x="13902" y="63394"/>
                  <a:pt x="38648" y="38648"/>
                </a:cubicBezTo>
                <a:cubicBezTo>
                  <a:pt x="63394" y="13902"/>
                  <a:pt x="96957" y="0"/>
                  <a:pt x="131953" y="0"/>
                </a:cubicBezTo>
                <a:close/>
              </a:path>
            </a:pathLst>
          </a:custGeom>
          <a:solidFill>
            <a:srgbClr val="38B6FF"/>
          </a:solidFill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TextBox 5"/>
          <p:cNvSpPr txBox="1"/>
          <p:nvPr/>
        </p:nvSpPr>
        <p:spPr>
          <a:xfrm>
            <a:off x="742068" y="1310898"/>
            <a:ext cx="5867193" cy="2873470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>
              <a:lnSpc>
                <a:spcPct val="200000"/>
              </a:lnSpc>
            </a:pPr>
            <a:r>
              <a:rPr lang="en-US" sz="7299" dirty="0">
                <a:solidFill>
                  <a:srgbClr val="000000"/>
                </a:solidFill>
                <a:latin typeface="Funtastic"/>
                <a:ea typeface="Funtastic"/>
                <a:cs typeface="Funtastic"/>
                <a:sym typeface="Funtastic"/>
              </a:rPr>
              <a:t>      Italy</a:t>
            </a:r>
          </a:p>
        </p:txBody>
      </p:sp>
      <p:sp>
        <p:nvSpPr>
          <p:cNvPr id="6" name="Freeform 6"/>
          <p:cNvSpPr/>
          <p:nvPr/>
        </p:nvSpPr>
        <p:spPr>
          <a:xfrm>
            <a:off x="1028701" y="2532011"/>
            <a:ext cx="1428750" cy="142875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742068" y="4525285"/>
            <a:ext cx="5867193" cy="1875964"/>
            <a:chOff x="0" y="0"/>
            <a:chExt cx="1680742" cy="53739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680742" cy="537397"/>
            </a:xfrm>
            <a:custGeom>
              <a:avLst/>
              <a:gdLst/>
              <a:ahLst/>
              <a:cxnLst/>
              <a:rect l="l" t="t" r="r" b="b"/>
              <a:pathLst>
                <a:path w="1680742" h="537397">
                  <a:moveTo>
                    <a:pt x="131953" y="0"/>
                  </a:moveTo>
                  <a:lnTo>
                    <a:pt x="1548789" y="0"/>
                  </a:lnTo>
                  <a:cubicBezTo>
                    <a:pt x="1583785" y="0"/>
                    <a:pt x="1617348" y="13902"/>
                    <a:pt x="1642094" y="38648"/>
                  </a:cubicBezTo>
                  <a:cubicBezTo>
                    <a:pt x="1666840" y="63394"/>
                    <a:pt x="1680742" y="96957"/>
                    <a:pt x="1680742" y="131953"/>
                  </a:cubicBezTo>
                  <a:lnTo>
                    <a:pt x="1680742" y="405444"/>
                  </a:lnTo>
                  <a:cubicBezTo>
                    <a:pt x="1680742" y="440440"/>
                    <a:pt x="1666840" y="474003"/>
                    <a:pt x="1642094" y="498749"/>
                  </a:cubicBezTo>
                  <a:cubicBezTo>
                    <a:pt x="1617348" y="523495"/>
                    <a:pt x="1583785" y="537397"/>
                    <a:pt x="1548789" y="537397"/>
                  </a:cubicBezTo>
                  <a:lnTo>
                    <a:pt x="131953" y="537397"/>
                  </a:lnTo>
                  <a:cubicBezTo>
                    <a:pt x="96957" y="537397"/>
                    <a:pt x="63394" y="523495"/>
                    <a:pt x="38648" y="498749"/>
                  </a:cubicBezTo>
                  <a:cubicBezTo>
                    <a:pt x="13902" y="474003"/>
                    <a:pt x="0" y="440440"/>
                    <a:pt x="0" y="405444"/>
                  </a:cubicBezTo>
                  <a:lnTo>
                    <a:pt x="0" y="131953"/>
                  </a:lnTo>
                  <a:cubicBezTo>
                    <a:pt x="0" y="96957"/>
                    <a:pt x="13902" y="63394"/>
                    <a:pt x="38648" y="38648"/>
                  </a:cubicBezTo>
                  <a:cubicBezTo>
                    <a:pt x="63394" y="13902"/>
                    <a:pt x="96957" y="0"/>
                    <a:pt x="131953" y="0"/>
                  </a:cubicBezTo>
                  <a:close/>
                </a:path>
              </a:pathLst>
            </a:custGeom>
            <a:solidFill>
              <a:srgbClr val="38B6FF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285750"/>
              <a:ext cx="1680742" cy="8231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ct val="200000"/>
                </a:lnSpc>
              </a:pPr>
              <a:r>
                <a:rPr lang="en-US" sz="7299" dirty="0">
                  <a:solidFill>
                    <a:srgbClr val="000000"/>
                  </a:solidFill>
                  <a:latin typeface="Funtastic"/>
                  <a:ea typeface="Funtastic"/>
                  <a:cs typeface="Funtastic"/>
                  <a:sym typeface="Funtastic"/>
                </a:rPr>
                <a:t>    Canada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742068" y="6742165"/>
            <a:ext cx="5867193" cy="1875964"/>
            <a:chOff x="0" y="0"/>
            <a:chExt cx="1680742" cy="537397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680742" cy="537397"/>
            </a:xfrm>
            <a:custGeom>
              <a:avLst/>
              <a:gdLst/>
              <a:ahLst/>
              <a:cxnLst/>
              <a:rect l="l" t="t" r="r" b="b"/>
              <a:pathLst>
                <a:path w="1680742" h="537397">
                  <a:moveTo>
                    <a:pt x="131953" y="0"/>
                  </a:moveTo>
                  <a:lnTo>
                    <a:pt x="1548789" y="0"/>
                  </a:lnTo>
                  <a:cubicBezTo>
                    <a:pt x="1583785" y="0"/>
                    <a:pt x="1617348" y="13902"/>
                    <a:pt x="1642094" y="38648"/>
                  </a:cubicBezTo>
                  <a:cubicBezTo>
                    <a:pt x="1666840" y="63394"/>
                    <a:pt x="1680742" y="96957"/>
                    <a:pt x="1680742" y="131953"/>
                  </a:cubicBezTo>
                  <a:lnTo>
                    <a:pt x="1680742" y="405444"/>
                  </a:lnTo>
                  <a:cubicBezTo>
                    <a:pt x="1680742" y="440440"/>
                    <a:pt x="1666840" y="474003"/>
                    <a:pt x="1642094" y="498749"/>
                  </a:cubicBezTo>
                  <a:cubicBezTo>
                    <a:pt x="1617348" y="523495"/>
                    <a:pt x="1583785" y="537397"/>
                    <a:pt x="1548789" y="537397"/>
                  </a:cubicBezTo>
                  <a:lnTo>
                    <a:pt x="131953" y="537397"/>
                  </a:lnTo>
                  <a:cubicBezTo>
                    <a:pt x="96957" y="537397"/>
                    <a:pt x="63394" y="523495"/>
                    <a:pt x="38648" y="498749"/>
                  </a:cubicBezTo>
                  <a:cubicBezTo>
                    <a:pt x="13902" y="474003"/>
                    <a:pt x="0" y="440440"/>
                    <a:pt x="0" y="405444"/>
                  </a:cubicBezTo>
                  <a:lnTo>
                    <a:pt x="0" y="131953"/>
                  </a:lnTo>
                  <a:cubicBezTo>
                    <a:pt x="0" y="96957"/>
                    <a:pt x="13902" y="63394"/>
                    <a:pt x="38648" y="38648"/>
                  </a:cubicBezTo>
                  <a:cubicBezTo>
                    <a:pt x="63394" y="13902"/>
                    <a:pt x="96957" y="0"/>
                    <a:pt x="131953" y="0"/>
                  </a:cubicBezTo>
                  <a:close/>
                </a:path>
              </a:pathLst>
            </a:custGeom>
            <a:solidFill>
              <a:srgbClr val="38B6FF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285750"/>
              <a:ext cx="1680742" cy="8231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ct val="200000"/>
                </a:lnSpc>
              </a:pPr>
              <a:r>
                <a:rPr lang="en-US" sz="7299" dirty="0">
                  <a:solidFill>
                    <a:srgbClr val="000000"/>
                  </a:solidFill>
                  <a:latin typeface="Funtastic"/>
                  <a:ea typeface="Funtastic"/>
                  <a:cs typeface="Funtastic"/>
                  <a:sym typeface="Funtastic"/>
                </a:rPr>
                <a:t>   Mexico</a:t>
              </a:r>
            </a:p>
          </p:txBody>
        </p:sp>
      </p:grpSp>
      <p:sp>
        <p:nvSpPr>
          <p:cNvPr id="14" name="Freeform 14"/>
          <p:cNvSpPr/>
          <p:nvPr/>
        </p:nvSpPr>
        <p:spPr>
          <a:xfrm>
            <a:off x="1028701" y="6965772"/>
            <a:ext cx="1428750" cy="142875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7715250" y="1428750"/>
            <a:ext cx="8300252" cy="8572500"/>
            <a:chOff x="0" y="0"/>
            <a:chExt cx="6350000" cy="6558280"/>
          </a:xfrm>
        </p:grpSpPr>
        <p:sp>
          <p:nvSpPr>
            <p:cNvPr id="16" name="Freeform 16"/>
            <p:cNvSpPr/>
            <p:nvPr/>
          </p:nvSpPr>
          <p:spPr>
            <a:xfrm>
              <a:off x="74930" y="74930"/>
              <a:ext cx="6200140" cy="6408420"/>
            </a:xfrm>
            <a:custGeom>
              <a:avLst/>
              <a:gdLst/>
              <a:ahLst/>
              <a:cxnLst/>
              <a:rect l="l" t="t" r="r" b="b"/>
              <a:pathLst>
                <a:path w="6200140" h="6408420">
                  <a:moveTo>
                    <a:pt x="6200140" y="5351780"/>
                  </a:moveTo>
                  <a:cubicBezTo>
                    <a:pt x="6200140" y="5935980"/>
                    <a:pt x="5726430" y="6408420"/>
                    <a:pt x="5143500" y="6408420"/>
                  </a:cubicBezTo>
                  <a:lnTo>
                    <a:pt x="1056640" y="6408420"/>
                  </a:lnTo>
                  <a:cubicBezTo>
                    <a:pt x="472440" y="6408420"/>
                    <a:pt x="0" y="5934710"/>
                    <a:pt x="0" y="5351780"/>
                  </a:cubicBezTo>
                  <a:lnTo>
                    <a:pt x="0" y="1056640"/>
                  </a:lnTo>
                  <a:cubicBezTo>
                    <a:pt x="0" y="472440"/>
                    <a:pt x="473710" y="0"/>
                    <a:pt x="1056640" y="0"/>
                  </a:cubicBezTo>
                  <a:lnTo>
                    <a:pt x="5143500" y="0"/>
                  </a:lnTo>
                  <a:cubicBezTo>
                    <a:pt x="5727700" y="0"/>
                    <a:pt x="6200140" y="473710"/>
                    <a:pt x="6200140" y="1056640"/>
                  </a:cubicBezTo>
                  <a:lnTo>
                    <a:pt x="6200140" y="5351780"/>
                  </a:lnTo>
                  <a:close/>
                </a:path>
              </a:pathLst>
            </a:custGeom>
            <a:blipFill>
              <a:blip r:embed="rId5"/>
              <a:stretch>
                <a:fillRect l="-41874" r="-41874"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>
              <a:off x="0" y="0"/>
              <a:ext cx="6350000" cy="6558280"/>
            </a:xfrm>
            <a:custGeom>
              <a:avLst/>
              <a:gdLst/>
              <a:ahLst/>
              <a:cxnLst/>
              <a:rect l="l" t="t" r="r" b="b"/>
              <a:pathLst>
                <a:path w="6350000" h="6558280">
                  <a:moveTo>
                    <a:pt x="5218430" y="6558280"/>
                  </a:moveTo>
                  <a:lnTo>
                    <a:pt x="1131570" y="6558280"/>
                  </a:lnTo>
                  <a:cubicBezTo>
                    <a:pt x="508000" y="6558280"/>
                    <a:pt x="0" y="6050280"/>
                    <a:pt x="0" y="5426710"/>
                  </a:cubicBezTo>
                  <a:lnTo>
                    <a:pt x="0" y="1131570"/>
                  </a:lnTo>
                  <a:cubicBezTo>
                    <a:pt x="0" y="508000"/>
                    <a:pt x="508000" y="0"/>
                    <a:pt x="1131570" y="0"/>
                  </a:cubicBezTo>
                  <a:lnTo>
                    <a:pt x="5218430" y="0"/>
                  </a:lnTo>
                  <a:cubicBezTo>
                    <a:pt x="5842000" y="0"/>
                    <a:pt x="6350000" y="508000"/>
                    <a:pt x="6350000" y="1131570"/>
                  </a:cubicBezTo>
                  <a:lnTo>
                    <a:pt x="6350000" y="5425440"/>
                  </a:lnTo>
                  <a:cubicBezTo>
                    <a:pt x="6350000" y="6050280"/>
                    <a:pt x="5842000" y="6558280"/>
                    <a:pt x="5218430" y="6558280"/>
                  </a:cubicBezTo>
                  <a:close/>
                  <a:moveTo>
                    <a:pt x="1131570" y="149860"/>
                  </a:moveTo>
                  <a:cubicBezTo>
                    <a:pt x="590550" y="149860"/>
                    <a:pt x="149860" y="590550"/>
                    <a:pt x="149860" y="1131570"/>
                  </a:cubicBezTo>
                  <a:lnTo>
                    <a:pt x="149860" y="5425440"/>
                  </a:lnTo>
                  <a:cubicBezTo>
                    <a:pt x="149860" y="5966460"/>
                    <a:pt x="590550" y="6407150"/>
                    <a:pt x="1131570" y="6407150"/>
                  </a:cubicBezTo>
                  <a:lnTo>
                    <a:pt x="5218430" y="6407150"/>
                  </a:lnTo>
                  <a:cubicBezTo>
                    <a:pt x="5759450" y="6407150"/>
                    <a:pt x="6200140" y="5966460"/>
                    <a:pt x="6200140" y="5425440"/>
                  </a:cubicBezTo>
                  <a:lnTo>
                    <a:pt x="6200140" y="1131570"/>
                  </a:lnTo>
                  <a:cubicBezTo>
                    <a:pt x="6200140" y="590550"/>
                    <a:pt x="5759450" y="149860"/>
                    <a:pt x="5218430" y="149860"/>
                  </a:cubicBezTo>
                  <a:lnTo>
                    <a:pt x="1131570" y="14986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12742402" y="1262775"/>
            <a:ext cx="3880725" cy="3880725"/>
            <a:chOff x="0" y="0"/>
            <a:chExt cx="14840029" cy="14840029"/>
          </a:xfrm>
        </p:grpSpPr>
        <p:sp>
          <p:nvSpPr>
            <p:cNvPr id="19" name="Freeform 19"/>
            <p:cNvSpPr/>
            <p:nvPr/>
          </p:nvSpPr>
          <p:spPr>
            <a:xfrm>
              <a:off x="-33258" y="-75"/>
              <a:ext cx="14906544" cy="14840178"/>
            </a:xfrm>
            <a:custGeom>
              <a:avLst/>
              <a:gdLst/>
              <a:ahLst/>
              <a:cxnLst/>
              <a:rect l="l" t="t" r="r" b="b"/>
              <a:pathLst>
                <a:path w="14906544" h="14840178">
                  <a:moveTo>
                    <a:pt x="7453273" y="75"/>
                  </a:moveTo>
                  <a:cubicBezTo>
                    <a:pt x="4794451" y="-11816"/>
                    <a:pt x="2332496" y="1399825"/>
                    <a:pt x="999642" y="3700470"/>
                  </a:cubicBezTo>
                  <a:cubicBezTo>
                    <a:pt x="-333213" y="6001115"/>
                    <a:pt x="-333213" y="8839064"/>
                    <a:pt x="999642" y="11139709"/>
                  </a:cubicBezTo>
                  <a:cubicBezTo>
                    <a:pt x="2332496" y="13440354"/>
                    <a:pt x="4794451" y="14851995"/>
                    <a:pt x="7453273" y="14840104"/>
                  </a:cubicBezTo>
                  <a:cubicBezTo>
                    <a:pt x="10112093" y="14851995"/>
                    <a:pt x="12574049" y="13440354"/>
                    <a:pt x="13906904" y="11139709"/>
                  </a:cubicBezTo>
                  <a:cubicBezTo>
                    <a:pt x="15239758" y="8839064"/>
                    <a:pt x="15239758" y="6001115"/>
                    <a:pt x="13906904" y="3700470"/>
                  </a:cubicBezTo>
                  <a:cubicBezTo>
                    <a:pt x="12574049" y="1399825"/>
                    <a:pt x="10112093" y="-11816"/>
                    <a:pt x="7453273" y="75"/>
                  </a:cubicBezTo>
                  <a:close/>
                </a:path>
              </a:pathLst>
            </a:custGeom>
            <a:solidFill>
              <a:srgbClr val="00C8DD"/>
            </a:solidFill>
          </p:spPr>
        </p:sp>
        <p:sp>
          <p:nvSpPr>
            <p:cNvPr id="20" name="Freeform 20"/>
            <p:cNvSpPr/>
            <p:nvPr/>
          </p:nvSpPr>
          <p:spPr>
            <a:xfrm>
              <a:off x="168022" y="200309"/>
              <a:ext cx="14503985" cy="14439411"/>
            </a:xfrm>
            <a:custGeom>
              <a:avLst/>
              <a:gdLst/>
              <a:ahLst/>
              <a:cxnLst/>
              <a:rect l="l" t="t" r="r" b="b"/>
              <a:pathLst>
                <a:path w="14503985" h="14439411">
                  <a:moveTo>
                    <a:pt x="7251993" y="73"/>
                  </a:moveTo>
                  <a:cubicBezTo>
                    <a:pt x="4664974" y="-11497"/>
                    <a:pt x="2269506" y="1362022"/>
                    <a:pt x="972645" y="3600537"/>
                  </a:cubicBezTo>
                  <a:cubicBezTo>
                    <a:pt x="-324215" y="5839051"/>
                    <a:pt x="-324215" y="8600360"/>
                    <a:pt x="972645" y="10838875"/>
                  </a:cubicBezTo>
                  <a:cubicBezTo>
                    <a:pt x="2269506" y="13077389"/>
                    <a:pt x="4664974" y="14450908"/>
                    <a:pt x="7251993" y="14439338"/>
                  </a:cubicBezTo>
                  <a:cubicBezTo>
                    <a:pt x="9839011" y="14450908"/>
                    <a:pt x="12234479" y="13077389"/>
                    <a:pt x="13531340" y="10838875"/>
                  </a:cubicBezTo>
                  <a:cubicBezTo>
                    <a:pt x="14828201" y="8600360"/>
                    <a:pt x="14828201" y="5839051"/>
                    <a:pt x="13531340" y="3600537"/>
                  </a:cubicBezTo>
                  <a:cubicBezTo>
                    <a:pt x="12234479" y="1362022"/>
                    <a:pt x="9839011" y="-11497"/>
                    <a:pt x="7251993" y="7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1" name="Freeform 21"/>
            <p:cNvSpPr/>
            <p:nvPr/>
          </p:nvSpPr>
          <p:spPr>
            <a:xfrm>
              <a:off x="531276" y="561946"/>
              <a:ext cx="13777477" cy="13716137"/>
            </a:xfrm>
            <a:custGeom>
              <a:avLst/>
              <a:gdLst/>
              <a:ahLst/>
              <a:cxnLst/>
              <a:rect l="l" t="t" r="r" b="b"/>
              <a:pathLst>
                <a:path w="13777477" h="13716137">
                  <a:moveTo>
                    <a:pt x="6888739" y="68"/>
                  </a:moveTo>
                  <a:cubicBezTo>
                    <a:pt x="4431305" y="-10922"/>
                    <a:pt x="2155826" y="1293797"/>
                    <a:pt x="923925" y="3420184"/>
                  </a:cubicBezTo>
                  <a:cubicBezTo>
                    <a:pt x="-307975" y="5546571"/>
                    <a:pt x="-307975" y="8169565"/>
                    <a:pt x="923925" y="10295952"/>
                  </a:cubicBezTo>
                  <a:cubicBezTo>
                    <a:pt x="2155826" y="12422339"/>
                    <a:pt x="4431305" y="13727058"/>
                    <a:pt x="6888739" y="13716068"/>
                  </a:cubicBezTo>
                  <a:cubicBezTo>
                    <a:pt x="9346172" y="13727058"/>
                    <a:pt x="11621651" y="12422339"/>
                    <a:pt x="12853552" y="10295952"/>
                  </a:cubicBezTo>
                  <a:cubicBezTo>
                    <a:pt x="14085452" y="8169565"/>
                    <a:pt x="14085452" y="5546571"/>
                    <a:pt x="12853552" y="3420184"/>
                  </a:cubicBezTo>
                  <a:cubicBezTo>
                    <a:pt x="11621651" y="1293797"/>
                    <a:pt x="9346172" y="-10922"/>
                    <a:pt x="6888739" y="68"/>
                  </a:cubicBez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l="223" r="-49367"/>
              </a:stretch>
            </a:blipFill>
          </p:spPr>
        </p:sp>
      </p:grpSp>
      <p:grpSp>
        <p:nvGrpSpPr>
          <p:cNvPr id="22" name="Group 22"/>
          <p:cNvGrpSpPr/>
          <p:nvPr/>
        </p:nvGrpSpPr>
        <p:grpSpPr>
          <a:xfrm>
            <a:off x="742068" y="1713982"/>
            <a:ext cx="6089413" cy="2873470"/>
            <a:chOff x="507372" y="-860845"/>
            <a:chExt cx="8119217" cy="3831293"/>
          </a:xfrm>
        </p:grpSpPr>
        <p:grpSp>
          <p:nvGrpSpPr>
            <p:cNvPr id="23" name="Group 23"/>
            <p:cNvGrpSpPr/>
            <p:nvPr/>
          </p:nvGrpSpPr>
          <p:grpSpPr>
            <a:xfrm>
              <a:off x="507372" y="-860845"/>
              <a:ext cx="8119217" cy="3831293"/>
              <a:chOff x="109008" y="-184951"/>
              <a:chExt cx="1744400" cy="823147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109008" y="-12608"/>
                <a:ext cx="1680742" cy="537397"/>
              </a:xfrm>
              <a:custGeom>
                <a:avLst/>
                <a:gdLst/>
                <a:ahLst/>
                <a:cxnLst/>
                <a:rect l="l" t="t" r="r" b="b"/>
                <a:pathLst>
                  <a:path w="1680742" h="537397">
                    <a:moveTo>
                      <a:pt x="131953" y="0"/>
                    </a:moveTo>
                    <a:lnTo>
                      <a:pt x="1548789" y="0"/>
                    </a:lnTo>
                    <a:cubicBezTo>
                      <a:pt x="1583785" y="0"/>
                      <a:pt x="1617348" y="13902"/>
                      <a:pt x="1642094" y="38648"/>
                    </a:cubicBezTo>
                    <a:cubicBezTo>
                      <a:pt x="1666840" y="63394"/>
                      <a:pt x="1680742" y="96957"/>
                      <a:pt x="1680742" y="131953"/>
                    </a:cubicBezTo>
                    <a:lnTo>
                      <a:pt x="1680742" y="405444"/>
                    </a:lnTo>
                    <a:cubicBezTo>
                      <a:pt x="1680742" y="440440"/>
                      <a:pt x="1666840" y="474003"/>
                      <a:pt x="1642094" y="498749"/>
                    </a:cubicBezTo>
                    <a:cubicBezTo>
                      <a:pt x="1617348" y="523495"/>
                      <a:pt x="1583785" y="537397"/>
                      <a:pt x="1548789" y="537397"/>
                    </a:cubicBezTo>
                    <a:lnTo>
                      <a:pt x="131953" y="537397"/>
                    </a:lnTo>
                    <a:cubicBezTo>
                      <a:pt x="96957" y="537397"/>
                      <a:pt x="63394" y="523495"/>
                      <a:pt x="38648" y="498749"/>
                    </a:cubicBezTo>
                    <a:cubicBezTo>
                      <a:pt x="13902" y="474003"/>
                      <a:pt x="0" y="440440"/>
                      <a:pt x="0" y="405444"/>
                    </a:cubicBezTo>
                    <a:lnTo>
                      <a:pt x="0" y="131953"/>
                    </a:lnTo>
                    <a:cubicBezTo>
                      <a:pt x="0" y="96957"/>
                      <a:pt x="13902" y="63394"/>
                      <a:pt x="38648" y="38648"/>
                    </a:cubicBezTo>
                    <a:cubicBezTo>
                      <a:pt x="63394" y="13902"/>
                      <a:pt x="96957" y="0"/>
                      <a:pt x="131953" y="0"/>
                    </a:cubicBezTo>
                    <a:close/>
                  </a:path>
                </a:pathLst>
              </a:custGeom>
              <a:solidFill>
                <a:srgbClr val="F60E08"/>
              </a:solidFill>
            </p:spPr>
          </p:sp>
          <p:sp>
            <p:nvSpPr>
              <p:cNvPr id="25" name="TextBox 25"/>
              <p:cNvSpPr txBox="1"/>
              <p:nvPr/>
            </p:nvSpPr>
            <p:spPr>
              <a:xfrm>
                <a:off x="172666" y="-184951"/>
                <a:ext cx="1680742" cy="82314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just">
                  <a:lnSpc>
                    <a:spcPts val="10219"/>
                  </a:lnSpc>
                </a:pPr>
                <a:r>
                  <a:rPr lang="en-US" sz="7299" dirty="0">
                    <a:solidFill>
                      <a:srgbClr val="000000"/>
                    </a:solidFill>
                    <a:latin typeface="Funtastic"/>
                    <a:ea typeface="Funtastic"/>
                    <a:cs typeface="Funtastic"/>
                    <a:sym typeface="Funtastic"/>
                  </a:rPr>
                  <a:t>      Italy</a:t>
                </a:r>
              </a:p>
            </p:txBody>
          </p:sp>
        </p:grpSp>
        <p:sp>
          <p:nvSpPr>
            <p:cNvPr id="26" name="Freeform 26"/>
            <p:cNvSpPr/>
            <p:nvPr/>
          </p:nvSpPr>
          <p:spPr>
            <a:xfrm>
              <a:off x="1154652" y="145748"/>
              <a:ext cx="1905000" cy="1905000"/>
            </a:xfrm>
            <a:custGeom>
              <a:avLst/>
              <a:gdLst/>
              <a:ahLst/>
              <a:cxnLst/>
              <a:rect l="l" t="t" r="r" b="b"/>
              <a:pathLst>
                <a:path w="1905000" h="1905000">
                  <a:moveTo>
                    <a:pt x="0" y="0"/>
                  </a:moveTo>
                  <a:lnTo>
                    <a:pt x="1905000" y="0"/>
                  </a:lnTo>
                  <a:lnTo>
                    <a:pt x="1905000" y="1905000"/>
                  </a:lnTo>
                  <a:lnTo>
                    <a:pt x="0" y="1905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dirty="0"/>
            </a:p>
          </p:txBody>
        </p:sp>
      </p:grpSp>
      <p:sp>
        <p:nvSpPr>
          <p:cNvPr id="27" name="Freeform 27"/>
          <p:cNvSpPr/>
          <p:nvPr/>
        </p:nvSpPr>
        <p:spPr>
          <a:xfrm>
            <a:off x="366455" y="-99680"/>
            <a:ext cx="8108000" cy="1690709"/>
          </a:xfrm>
          <a:custGeom>
            <a:avLst/>
            <a:gdLst/>
            <a:ahLst/>
            <a:cxnLst/>
            <a:rect l="l" t="t" r="r" b="b"/>
            <a:pathLst>
              <a:path w="8108000" h="1690709">
                <a:moveTo>
                  <a:pt x="0" y="0"/>
                </a:moveTo>
                <a:lnTo>
                  <a:pt x="8108000" y="0"/>
                </a:lnTo>
                <a:lnTo>
                  <a:pt x="8108000" y="1690709"/>
                </a:lnTo>
                <a:lnTo>
                  <a:pt x="0" y="169070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6583789" y="5886450"/>
            <a:ext cx="2360866" cy="4114800"/>
          </a:xfrm>
          <a:custGeom>
            <a:avLst/>
            <a:gdLst/>
            <a:ahLst/>
            <a:cxnLst/>
            <a:rect l="l" t="t" r="r" b="b"/>
            <a:pathLst>
              <a:path w="2360866" h="4114800">
                <a:moveTo>
                  <a:pt x="0" y="0"/>
                </a:moveTo>
                <a:lnTo>
                  <a:pt x="2360867" y="0"/>
                </a:lnTo>
                <a:lnTo>
                  <a:pt x="236086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9" name="TextBox 29"/>
          <p:cNvSpPr txBox="1"/>
          <p:nvPr/>
        </p:nvSpPr>
        <p:spPr>
          <a:xfrm>
            <a:off x="2057401" y="1389835"/>
            <a:ext cx="2874532" cy="6751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sz="4200" dirty="0">
                <a:solidFill>
                  <a:srgbClr val="000000"/>
                </a:solidFill>
                <a:latin typeface="Funtastic"/>
                <a:ea typeface="Funtastic"/>
                <a:cs typeface="Funtastic"/>
                <a:sym typeface="Funtastic"/>
              </a:rPr>
              <a:t>arena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376556" y="1385750"/>
            <a:ext cx="1783060" cy="702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sz="4200" dirty="0" err="1">
                <a:solidFill>
                  <a:srgbClr val="000000"/>
                </a:solidFill>
                <a:latin typeface="コーポレート・ロゴ"/>
                <a:ea typeface="コーポレート・ロゴ"/>
                <a:cs typeface="コーポレート・ロゴ"/>
                <a:sym typeface="コーポレート・ロゴ"/>
              </a:rPr>
              <a:t>競技場</a:t>
            </a:r>
            <a:endParaRPr lang="en-US" sz="4200" dirty="0">
              <a:solidFill>
                <a:srgbClr val="000000"/>
              </a:solidFill>
              <a:latin typeface="コーポレート・ロゴ"/>
              <a:ea typeface="コーポレート・ロゴ"/>
              <a:cs typeface="コーポレート・ロゴ"/>
              <a:sym typeface="コーポレート・ロゴ"/>
            </a:endParaRPr>
          </a:p>
        </p:txBody>
      </p:sp>
      <p:sp>
        <p:nvSpPr>
          <p:cNvPr id="2" name="Freeform 18">
            <a:extLst>
              <a:ext uri="{FF2B5EF4-FFF2-40B4-BE49-F238E27FC236}">
                <a16:creationId xmlns:a16="http://schemas.microsoft.com/office/drawing/2014/main" id="{F7778A8A-E544-A1E3-B46C-43A06D4307D3}"/>
              </a:ext>
            </a:extLst>
          </p:cNvPr>
          <p:cNvSpPr/>
          <p:nvPr/>
        </p:nvSpPr>
        <p:spPr>
          <a:xfrm>
            <a:off x="1089428" y="4740776"/>
            <a:ext cx="1428750" cy="1428750"/>
          </a:xfrm>
          <a:custGeom>
            <a:avLst/>
            <a:gdLst/>
            <a:ahLst/>
            <a:cxnLst/>
            <a:rect l="l" t="t" r="r" b="b"/>
            <a:pathLst>
              <a:path w="1428750" h="1428750">
                <a:moveTo>
                  <a:pt x="0" y="0"/>
                </a:moveTo>
                <a:lnTo>
                  <a:pt x="1428750" y="0"/>
                </a:lnTo>
                <a:lnTo>
                  <a:pt x="1428750" y="1428750"/>
                </a:lnTo>
                <a:lnTo>
                  <a:pt x="0" y="142875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D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42068" y="2308404"/>
            <a:ext cx="5867193" cy="1875964"/>
            <a:chOff x="0" y="0"/>
            <a:chExt cx="7822924" cy="2501285"/>
          </a:xfrm>
        </p:grpSpPr>
        <p:grpSp>
          <p:nvGrpSpPr>
            <p:cNvPr id="3" name="Group 3"/>
            <p:cNvGrpSpPr/>
            <p:nvPr/>
          </p:nvGrpSpPr>
          <p:grpSpPr>
            <a:xfrm>
              <a:off x="0" y="0"/>
              <a:ext cx="7822924" cy="2501285"/>
              <a:chOff x="0" y="0"/>
              <a:chExt cx="1680742" cy="537397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1680742" cy="537397"/>
              </a:xfrm>
              <a:custGeom>
                <a:avLst/>
                <a:gdLst/>
                <a:ahLst/>
                <a:cxnLst/>
                <a:rect l="l" t="t" r="r" b="b"/>
                <a:pathLst>
                  <a:path w="1680742" h="537397">
                    <a:moveTo>
                      <a:pt x="131953" y="0"/>
                    </a:moveTo>
                    <a:lnTo>
                      <a:pt x="1548789" y="0"/>
                    </a:lnTo>
                    <a:cubicBezTo>
                      <a:pt x="1583785" y="0"/>
                      <a:pt x="1617348" y="13902"/>
                      <a:pt x="1642094" y="38648"/>
                    </a:cubicBezTo>
                    <a:cubicBezTo>
                      <a:pt x="1666840" y="63394"/>
                      <a:pt x="1680742" y="96957"/>
                      <a:pt x="1680742" y="131953"/>
                    </a:cubicBezTo>
                    <a:lnTo>
                      <a:pt x="1680742" y="405444"/>
                    </a:lnTo>
                    <a:cubicBezTo>
                      <a:pt x="1680742" y="440440"/>
                      <a:pt x="1666840" y="474003"/>
                      <a:pt x="1642094" y="498749"/>
                    </a:cubicBezTo>
                    <a:cubicBezTo>
                      <a:pt x="1617348" y="523495"/>
                      <a:pt x="1583785" y="537397"/>
                      <a:pt x="1548789" y="537397"/>
                    </a:cubicBezTo>
                    <a:lnTo>
                      <a:pt x="131953" y="537397"/>
                    </a:lnTo>
                    <a:cubicBezTo>
                      <a:pt x="96957" y="537397"/>
                      <a:pt x="63394" y="523495"/>
                      <a:pt x="38648" y="498749"/>
                    </a:cubicBezTo>
                    <a:cubicBezTo>
                      <a:pt x="13902" y="474003"/>
                      <a:pt x="0" y="440440"/>
                      <a:pt x="0" y="405444"/>
                    </a:cubicBezTo>
                    <a:lnTo>
                      <a:pt x="0" y="131953"/>
                    </a:lnTo>
                    <a:cubicBezTo>
                      <a:pt x="0" y="96957"/>
                      <a:pt x="13902" y="63394"/>
                      <a:pt x="38648" y="38648"/>
                    </a:cubicBezTo>
                    <a:cubicBezTo>
                      <a:pt x="63394" y="13902"/>
                      <a:pt x="96957" y="0"/>
                      <a:pt x="131953" y="0"/>
                    </a:cubicBezTo>
                    <a:close/>
                  </a:path>
                </a:pathLst>
              </a:custGeom>
              <a:solidFill>
                <a:srgbClr val="38B6FF"/>
              </a:solidFill>
            </p:spPr>
          </p:sp>
          <p:sp>
            <p:nvSpPr>
              <p:cNvPr id="5" name="TextBox 5"/>
              <p:cNvSpPr txBox="1"/>
              <p:nvPr/>
            </p:nvSpPr>
            <p:spPr>
              <a:xfrm>
                <a:off x="0" y="-285750"/>
                <a:ext cx="1680742" cy="82314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ct val="200000"/>
                  </a:lnSpc>
                </a:pPr>
                <a:r>
                  <a:rPr lang="en-US" sz="7299" dirty="0">
                    <a:solidFill>
                      <a:srgbClr val="000000"/>
                    </a:solidFill>
                    <a:latin typeface="Funtastic"/>
                    <a:ea typeface="Funtastic"/>
                    <a:cs typeface="Funtastic"/>
                    <a:sym typeface="Funtastic"/>
                  </a:rPr>
                  <a:t>  Turkey</a:t>
                </a:r>
              </a:p>
            </p:txBody>
          </p:sp>
        </p:grpSp>
        <p:sp>
          <p:nvSpPr>
            <p:cNvPr id="6" name="Freeform 6"/>
            <p:cNvSpPr/>
            <p:nvPr/>
          </p:nvSpPr>
          <p:spPr>
            <a:xfrm>
              <a:off x="267673" y="298143"/>
              <a:ext cx="1905000" cy="1905000"/>
            </a:xfrm>
            <a:custGeom>
              <a:avLst/>
              <a:gdLst/>
              <a:ahLst/>
              <a:cxnLst/>
              <a:rect l="l" t="t" r="r" b="b"/>
              <a:pathLst>
                <a:path w="1905000" h="1905000">
                  <a:moveTo>
                    <a:pt x="0" y="0"/>
                  </a:moveTo>
                  <a:lnTo>
                    <a:pt x="1905000" y="0"/>
                  </a:lnTo>
                  <a:lnTo>
                    <a:pt x="1905000" y="1905000"/>
                  </a:lnTo>
                  <a:lnTo>
                    <a:pt x="0" y="1905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7" name="Group 7"/>
          <p:cNvGrpSpPr/>
          <p:nvPr/>
        </p:nvGrpSpPr>
        <p:grpSpPr>
          <a:xfrm>
            <a:off x="742068" y="4525284"/>
            <a:ext cx="5867193" cy="1875964"/>
            <a:chOff x="0" y="0"/>
            <a:chExt cx="7822924" cy="2501285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0"/>
              <a:ext cx="7822924" cy="2501285"/>
              <a:chOff x="0" y="0"/>
              <a:chExt cx="1680742" cy="537397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1680742" cy="537397"/>
              </a:xfrm>
              <a:custGeom>
                <a:avLst/>
                <a:gdLst/>
                <a:ahLst/>
                <a:cxnLst/>
                <a:rect l="l" t="t" r="r" b="b"/>
                <a:pathLst>
                  <a:path w="1680742" h="537397">
                    <a:moveTo>
                      <a:pt x="131953" y="0"/>
                    </a:moveTo>
                    <a:lnTo>
                      <a:pt x="1548789" y="0"/>
                    </a:lnTo>
                    <a:cubicBezTo>
                      <a:pt x="1583785" y="0"/>
                      <a:pt x="1617348" y="13902"/>
                      <a:pt x="1642094" y="38648"/>
                    </a:cubicBezTo>
                    <a:cubicBezTo>
                      <a:pt x="1666840" y="63394"/>
                      <a:pt x="1680742" y="96957"/>
                      <a:pt x="1680742" y="131953"/>
                    </a:cubicBezTo>
                    <a:lnTo>
                      <a:pt x="1680742" y="405444"/>
                    </a:lnTo>
                    <a:cubicBezTo>
                      <a:pt x="1680742" y="440440"/>
                      <a:pt x="1666840" y="474003"/>
                      <a:pt x="1642094" y="498749"/>
                    </a:cubicBezTo>
                    <a:cubicBezTo>
                      <a:pt x="1617348" y="523495"/>
                      <a:pt x="1583785" y="537397"/>
                      <a:pt x="1548789" y="537397"/>
                    </a:cubicBezTo>
                    <a:lnTo>
                      <a:pt x="131953" y="537397"/>
                    </a:lnTo>
                    <a:cubicBezTo>
                      <a:pt x="96957" y="537397"/>
                      <a:pt x="63394" y="523495"/>
                      <a:pt x="38648" y="498749"/>
                    </a:cubicBezTo>
                    <a:cubicBezTo>
                      <a:pt x="13902" y="474003"/>
                      <a:pt x="0" y="440440"/>
                      <a:pt x="0" y="405444"/>
                    </a:cubicBezTo>
                    <a:lnTo>
                      <a:pt x="0" y="131953"/>
                    </a:lnTo>
                    <a:cubicBezTo>
                      <a:pt x="0" y="96957"/>
                      <a:pt x="13902" y="63394"/>
                      <a:pt x="38648" y="38648"/>
                    </a:cubicBezTo>
                    <a:cubicBezTo>
                      <a:pt x="63394" y="13902"/>
                      <a:pt x="96957" y="0"/>
                      <a:pt x="131953" y="0"/>
                    </a:cubicBezTo>
                    <a:close/>
                  </a:path>
                </a:pathLst>
              </a:custGeom>
              <a:solidFill>
                <a:srgbClr val="38B6FF"/>
              </a:solidFill>
            </p:spPr>
          </p:sp>
          <p:sp>
            <p:nvSpPr>
              <p:cNvPr id="10" name="TextBox 10"/>
              <p:cNvSpPr txBox="1"/>
              <p:nvPr/>
            </p:nvSpPr>
            <p:spPr>
              <a:xfrm>
                <a:off x="0" y="-285750"/>
                <a:ext cx="1680742" cy="82314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ct val="200000"/>
                  </a:lnSpc>
                </a:pPr>
                <a:r>
                  <a:rPr lang="en-US" sz="7299">
                    <a:solidFill>
                      <a:srgbClr val="000000"/>
                    </a:solidFill>
                    <a:latin typeface="Funtastic"/>
                    <a:ea typeface="Funtastic"/>
                    <a:cs typeface="Funtastic"/>
                    <a:sym typeface="Funtastic"/>
                  </a:rPr>
                  <a:t> Spain</a:t>
                </a:r>
              </a:p>
            </p:txBody>
          </p:sp>
        </p:grpSp>
        <p:sp>
          <p:nvSpPr>
            <p:cNvPr id="11" name="Freeform 11"/>
            <p:cNvSpPr/>
            <p:nvPr/>
          </p:nvSpPr>
          <p:spPr>
            <a:xfrm>
              <a:off x="382177" y="298143"/>
              <a:ext cx="1905000" cy="1905000"/>
            </a:xfrm>
            <a:custGeom>
              <a:avLst/>
              <a:gdLst/>
              <a:ahLst/>
              <a:cxnLst/>
              <a:rect l="l" t="t" r="r" b="b"/>
              <a:pathLst>
                <a:path w="1905000" h="1905000">
                  <a:moveTo>
                    <a:pt x="0" y="0"/>
                  </a:moveTo>
                  <a:lnTo>
                    <a:pt x="1905000" y="0"/>
                  </a:lnTo>
                  <a:lnTo>
                    <a:pt x="1905000" y="1905000"/>
                  </a:lnTo>
                  <a:lnTo>
                    <a:pt x="0" y="1905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12" name="Group 12"/>
          <p:cNvGrpSpPr/>
          <p:nvPr/>
        </p:nvGrpSpPr>
        <p:grpSpPr>
          <a:xfrm>
            <a:off x="742068" y="6742164"/>
            <a:ext cx="5867193" cy="1875964"/>
            <a:chOff x="0" y="0"/>
            <a:chExt cx="1680742" cy="53739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680742" cy="537397"/>
            </a:xfrm>
            <a:custGeom>
              <a:avLst/>
              <a:gdLst/>
              <a:ahLst/>
              <a:cxnLst/>
              <a:rect l="l" t="t" r="r" b="b"/>
              <a:pathLst>
                <a:path w="1680742" h="537397">
                  <a:moveTo>
                    <a:pt x="131953" y="0"/>
                  </a:moveTo>
                  <a:lnTo>
                    <a:pt x="1548789" y="0"/>
                  </a:lnTo>
                  <a:cubicBezTo>
                    <a:pt x="1583785" y="0"/>
                    <a:pt x="1617348" y="13902"/>
                    <a:pt x="1642094" y="38648"/>
                  </a:cubicBezTo>
                  <a:cubicBezTo>
                    <a:pt x="1666840" y="63394"/>
                    <a:pt x="1680742" y="96957"/>
                    <a:pt x="1680742" y="131953"/>
                  </a:cubicBezTo>
                  <a:lnTo>
                    <a:pt x="1680742" y="405444"/>
                  </a:lnTo>
                  <a:cubicBezTo>
                    <a:pt x="1680742" y="440440"/>
                    <a:pt x="1666840" y="474003"/>
                    <a:pt x="1642094" y="498749"/>
                  </a:cubicBezTo>
                  <a:cubicBezTo>
                    <a:pt x="1617348" y="523495"/>
                    <a:pt x="1583785" y="537397"/>
                    <a:pt x="1548789" y="537397"/>
                  </a:cubicBezTo>
                  <a:lnTo>
                    <a:pt x="131953" y="537397"/>
                  </a:lnTo>
                  <a:cubicBezTo>
                    <a:pt x="96957" y="537397"/>
                    <a:pt x="63394" y="523495"/>
                    <a:pt x="38648" y="498749"/>
                  </a:cubicBezTo>
                  <a:cubicBezTo>
                    <a:pt x="13902" y="474003"/>
                    <a:pt x="0" y="440440"/>
                    <a:pt x="0" y="405444"/>
                  </a:cubicBezTo>
                  <a:lnTo>
                    <a:pt x="0" y="131953"/>
                  </a:lnTo>
                  <a:cubicBezTo>
                    <a:pt x="0" y="96957"/>
                    <a:pt x="13902" y="63394"/>
                    <a:pt x="38648" y="38648"/>
                  </a:cubicBezTo>
                  <a:cubicBezTo>
                    <a:pt x="63394" y="13902"/>
                    <a:pt x="96957" y="0"/>
                    <a:pt x="131953" y="0"/>
                  </a:cubicBezTo>
                  <a:close/>
                </a:path>
              </a:pathLst>
            </a:custGeom>
            <a:solidFill>
              <a:srgbClr val="38B6FF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285750"/>
              <a:ext cx="1680742" cy="8231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ct val="200000"/>
                </a:lnSpc>
              </a:pPr>
              <a:r>
                <a:rPr lang="en-US" sz="7299" dirty="0">
                  <a:solidFill>
                    <a:srgbClr val="000000"/>
                  </a:solidFill>
                  <a:latin typeface="Funtastic"/>
                  <a:ea typeface="Funtastic"/>
                  <a:cs typeface="Funtastic"/>
                  <a:sym typeface="Funtastic"/>
                </a:rPr>
                <a:t>     Ecuador</a:t>
              </a:r>
            </a:p>
          </p:txBody>
        </p:sp>
      </p:grpSp>
      <p:sp>
        <p:nvSpPr>
          <p:cNvPr id="15" name="Freeform 15"/>
          <p:cNvSpPr/>
          <p:nvPr/>
        </p:nvSpPr>
        <p:spPr>
          <a:xfrm>
            <a:off x="430666" y="132278"/>
            <a:ext cx="9440099" cy="1631839"/>
          </a:xfrm>
          <a:custGeom>
            <a:avLst/>
            <a:gdLst/>
            <a:ahLst/>
            <a:cxnLst/>
            <a:rect l="l" t="t" r="r" b="b"/>
            <a:pathLst>
              <a:path w="9440099" h="1631839">
                <a:moveTo>
                  <a:pt x="0" y="0"/>
                </a:moveTo>
                <a:lnTo>
                  <a:pt x="9440099" y="0"/>
                </a:lnTo>
                <a:lnTo>
                  <a:pt x="9440099" y="1631839"/>
                </a:lnTo>
                <a:lnTo>
                  <a:pt x="0" y="163183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7715250" y="1428750"/>
            <a:ext cx="8300252" cy="8572500"/>
            <a:chOff x="0" y="0"/>
            <a:chExt cx="6350000" cy="6558280"/>
          </a:xfrm>
        </p:grpSpPr>
        <p:sp>
          <p:nvSpPr>
            <p:cNvPr id="17" name="Freeform 17"/>
            <p:cNvSpPr/>
            <p:nvPr/>
          </p:nvSpPr>
          <p:spPr>
            <a:xfrm>
              <a:off x="74930" y="74930"/>
              <a:ext cx="6200140" cy="6408420"/>
            </a:xfrm>
            <a:custGeom>
              <a:avLst/>
              <a:gdLst/>
              <a:ahLst/>
              <a:cxnLst/>
              <a:rect l="l" t="t" r="r" b="b"/>
              <a:pathLst>
                <a:path w="6200140" h="6408420">
                  <a:moveTo>
                    <a:pt x="6200140" y="5351780"/>
                  </a:moveTo>
                  <a:cubicBezTo>
                    <a:pt x="6200140" y="5935980"/>
                    <a:pt x="5726430" y="6408420"/>
                    <a:pt x="5143500" y="6408420"/>
                  </a:cubicBezTo>
                  <a:lnTo>
                    <a:pt x="1056640" y="6408420"/>
                  </a:lnTo>
                  <a:cubicBezTo>
                    <a:pt x="472440" y="6408420"/>
                    <a:pt x="0" y="5934710"/>
                    <a:pt x="0" y="5351780"/>
                  </a:cubicBezTo>
                  <a:lnTo>
                    <a:pt x="0" y="1056640"/>
                  </a:lnTo>
                  <a:cubicBezTo>
                    <a:pt x="0" y="472440"/>
                    <a:pt x="473710" y="0"/>
                    <a:pt x="1056640" y="0"/>
                  </a:cubicBezTo>
                  <a:lnTo>
                    <a:pt x="5143500" y="0"/>
                  </a:lnTo>
                  <a:cubicBezTo>
                    <a:pt x="5727700" y="0"/>
                    <a:pt x="6200140" y="473710"/>
                    <a:pt x="6200140" y="1056640"/>
                  </a:cubicBezTo>
                  <a:lnTo>
                    <a:pt x="6200140" y="5351780"/>
                  </a:ln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Freeform 18"/>
            <p:cNvSpPr/>
            <p:nvPr/>
          </p:nvSpPr>
          <p:spPr>
            <a:xfrm>
              <a:off x="0" y="0"/>
              <a:ext cx="6350000" cy="6558280"/>
            </a:xfrm>
            <a:custGeom>
              <a:avLst/>
              <a:gdLst/>
              <a:ahLst/>
              <a:cxnLst/>
              <a:rect l="l" t="t" r="r" b="b"/>
              <a:pathLst>
                <a:path w="6350000" h="6558280">
                  <a:moveTo>
                    <a:pt x="5218430" y="6558280"/>
                  </a:moveTo>
                  <a:lnTo>
                    <a:pt x="1131570" y="6558280"/>
                  </a:lnTo>
                  <a:cubicBezTo>
                    <a:pt x="508000" y="6558280"/>
                    <a:pt x="0" y="6050280"/>
                    <a:pt x="0" y="5426710"/>
                  </a:cubicBezTo>
                  <a:lnTo>
                    <a:pt x="0" y="1131570"/>
                  </a:lnTo>
                  <a:cubicBezTo>
                    <a:pt x="0" y="508000"/>
                    <a:pt x="508000" y="0"/>
                    <a:pt x="1131570" y="0"/>
                  </a:cubicBezTo>
                  <a:lnTo>
                    <a:pt x="5218430" y="0"/>
                  </a:lnTo>
                  <a:cubicBezTo>
                    <a:pt x="5842000" y="0"/>
                    <a:pt x="6350000" y="508000"/>
                    <a:pt x="6350000" y="1131570"/>
                  </a:cubicBezTo>
                  <a:lnTo>
                    <a:pt x="6350000" y="5425440"/>
                  </a:lnTo>
                  <a:cubicBezTo>
                    <a:pt x="6350000" y="6050280"/>
                    <a:pt x="5842000" y="6558280"/>
                    <a:pt x="5218430" y="6558280"/>
                  </a:cubicBezTo>
                  <a:close/>
                  <a:moveTo>
                    <a:pt x="1131570" y="149860"/>
                  </a:moveTo>
                  <a:cubicBezTo>
                    <a:pt x="590550" y="149860"/>
                    <a:pt x="149860" y="590550"/>
                    <a:pt x="149860" y="1131570"/>
                  </a:cubicBezTo>
                  <a:lnTo>
                    <a:pt x="149860" y="5425440"/>
                  </a:lnTo>
                  <a:cubicBezTo>
                    <a:pt x="149860" y="5966460"/>
                    <a:pt x="590550" y="6407150"/>
                    <a:pt x="1131570" y="6407150"/>
                  </a:cubicBezTo>
                  <a:lnTo>
                    <a:pt x="5218430" y="6407150"/>
                  </a:lnTo>
                  <a:cubicBezTo>
                    <a:pt x="5759450" y="6407150"/>
                    <a:pt x="6200140" y="5966460"/>
                    <a:pt x="6200140" y="5425440"/>
                  </a:cubicBezTo>
                  <a:lnTo>
                    <a:pt x="6200140" y="1131570"/>
                  </a:lnTo>
                  <a:cubicBezTo>
                    <a:pt x="6200140" y="590550"/>
                    <a:pt x="5759450" y="149860"/>
                    <a:pt x="5218430" y="149860"/>
                  </a:cubicBezTo>
                  <a:lnTo>
                    <a:pt x="1131570" y="14986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742067" y="4525284"/>
            <a:ext cx="5867193" cy="1875964"/>
            <a:chOff x="0" y="0"/>
            <a:chExt cx="7822924" cy="2501285"/>
          </a:xfrm>
        </p:grpSpPr>
        <p:grpSp>
          <p:nvGrpSpPr>
            <p:cNvPr id="20" name="Group 20"/>
            <p:cNvGrpSpPr/>
            <p:nvPr/>
          </p:nvGrpSpPr>
          <p:grpSpPr>
            <a:xfrm>
              <a:off x="0" y="0"/>
              <a:ext cx="7822924" cy="2501285"/>
              <a:chOff x="0" y="0"/>
              <a:chExt cx="1680742" cy="537397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1680742" cy="537397"/>
              </a:xfrm>
              <a:custGeom>
                <a:avLst/>
                <a:gdLst/>
                <a:ahLst/>
                <a:cxnLst/>
                <a:rect l="l" t="t" r="r" b="b"/>
                <a:pathLst>
                  <a:path w="1680742" h="537397">
                    <a:moveTo>
                      <a:pt x="131953" y="0"/>
                    </a:moveTo>
                    <a:lnTo>
                      <a:pt x="1548789" y="0"/>
                    </a:lnTo>
                    <a:cubicBezTo>
                      <a:pt x="1583785" y="0"/>
                      <a:pt x="1617348" y="13902"/>
                      <a:pt x="1642094" y="38648"/>
                    </a:cubicBezTo>
                    <a:cubicBezTo>
                      <a:pt x="1666840" y="63394"/>
                      <a:pt x="1680742" y="96957"/>
                      <a:pt x="1680742" y="131953"/>
                    </a:cubicBezTo>
                    <a:lnTo>
                      <a:pt x="1680742" y="405444"/>
                    </a:lnTo>
                    <a:cubicBezTo>
                      <a:pt x="1680742" y="440440"/>
                      <a:pt x="1666840" y="474003"/>
                      <a:pt x="1642094" y="498749"/>
                    </a:cubicBezTo>
                    <a:cubicBezTo>
                      <a:pt x="1617348" y="523495"/>
                      <a:pt x="1583785" y="537397"/>
                      <a:pt x="1548789" y="537397"/>
                    </a:cubicBezTo>
                    <a:lnTo>
                      <a:pt x="131953" y="537397"/>
                    </a:lnTo>
                    <a:cubicBezTo>
                      <a:pt x="96957" y="537397"/>
                      <a:pt x="63394" y="523495"/>
                      <a:pt x="38648" y="498749"/>
                    </a:cubicBezTo>
                    <a:cubicBezTo>
                      <a:pt x="13902" y="474003"/>
                      <a:pt x="0" y="440440"/>
                      <a:pt x="0" y="405444"/>
                    </a:cubicBezTo>
                    <a:lnTo>
                      <a:pt x="0" y="131953"/>
                    </a:lnTo>
                    <a:cubicBezTo>
                      <a:pt x="0" y="96957"/>
                      <a:pt x="13902" y="63394"/>
                      <a:pt x="38648" y="38648"/>
                    </a:cubicBezTo>
                    <a:cubicBezTo>
                      <a:pt x="63394" y="13902"/>
                      <a:pt x="96957" y="0"/>
                      <a:pt x="131953" y="0"/>
                    </a:cubicBezTo>
                    <a:close/>
                  </a:path>
                </a:pathLst>
              </a:custGeom>
              <a:solidFill>
                <a:srgbClr val="D755B3"/>
              </a:solidFill>
            </p:spPr>
          </p:sp>
          <p:sp>
            <p:nvSpPr>
              <p:cNvPr id="22" name="TextBox 22"/>
              <p:cNvSpPr txBox="1"/>
              <p:nvPr/>
            </p:nvSpPr>
            <p:spPr>
              <a:xfrm>
                <a:off x="0" y="-285750"/>
                <a:ext cx="1680742" cy="82314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ct val="200000"/>
                  </a:lnSpc>
                </a:pPr>
                <a:r>
                  <a:rPr lang="en-US" sz="7299" dirty="0">
                    <a:solidFill>
                      <a:srgbClr val="000000"/>
                    </a:solidFill>
                    <a:latin typeface="Funtastic"/>
                    <a:ea typeface="Funtastic"/>
                    <a:cs typeface="Funtastic"/>
                    <a:sym typeface="Funtastic"/>
                  </a:rPr>
                  <a:t> Spain</a:t>
                </a:r>
              </a:p>
            </p:txBody>
          </p:sp>
        </p:grpSp>
        <p:sp>
          <p:nvSpPr>
            <p:cNvPr id="23" name="Freeform 23"/>
            <p:cNvSpPr/>
            <p:nvPr/>
          </p:nvSpPr>
          <p:spPr>
            <a:xfrm>
              <a:off x="382177" y="298143"/>
              <a:ext cx="1905000" cy="1905000"/>
            </a:xfrm>
            <a:custGeom>
              <a:avLst/>
              <a:gdLst/>
              <a:ahLst/>
              <a:cxnLst/>
              <a:rect l="l" t="t" r="r" b="b"/>
              <a:pathLst>
                <a:path w="1905000" h="1905000">
                  <a:moveTo>
                    <a:pt x="0" y="0"/>
                  </a:moveTo>
                  <a:lnTo>
                    <a:pt x="1905000" y="0"/>
                  </a:lnTo>
                  <a:lnTo>
                    <a:pt x="1905000" y="1905000"/>
                  </a:lnTo>
                  <a:lnTo>
                    <a:pt x="0" y="1905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25" name="TextBox 25"/>
          <p:cNvSpPr txBox="1"/>
          <p:nvPr/>
        </p:nvSpPr>
        <p:spPr>
          <a:xfrm>
            <a:off x="2743201" y="1538489"/>
            <a:ext cx="2257402" cy="6751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 dirty="0">
                <a:solidFill>
                  <a:srgbClr val="000000"/>
                </a:solidFill>
                <a:latin typeface="Funtastic"/>
                <a:ea typeface="Funtastic"/>
                <a:cs typeface="Funtastic"/>
                <a:sym typeface="Funtastic"/>
              </a:rPr>
              <a:t>church</a:t>
            </a:r>
          </a:p>
        </p:txBody>
      </p: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13143034" y="285750"/>
            <a:ext cx="4803530" cy="4803530"/>
            <a:chOff x="0" y="0"/>
            <a:chExt cx="14840029" cy="14840029"/>
          </a:xfrm>
        </p:grpSpPr>
        <p:sp>
          <p:nvSpPr>
            <p:cNvPr id="27" name="Freeform 27"/>
            <p:cNvSpPr/>
            <p:nvPr/>
          </p:nvSpPr>
          <p:spPr>
            <a:xfrm>
              <a:off x="-33258" y="-75"/>
              <a:ext cx="14906544" cy="14840178"/>
            </a:xfrm>
            <a:custGeom>
              <a:avLst/>
              <a:gdLst/>
              <a:ahLst/>
              <a:cxnLst/>
              <a:rect l="l" t="t" r="r" b="b"/>
              <a:pathLst>
                <a:path w="14906544" h="14840178">
                  <a:moveTo>
                    <a:pt x="7453273" y="75"/>
                  </a:moveTo>
                  <a:cubicBezTo>
                    <a:pt x="4794451" y="-11816"/>
                    <a:pt x="2332496" y="1399825"/>
                    <a:pt x="999642" y="3700470"/>
                  </a:cubicBezTo>
                  <a:cubicBezTo>
                    <a:pt x="-333213" y="6001115"/>
                    <a:pt x="-333213" y="8839064"/>
                    <a:pt x="999642" y="11139709"/>
                  </a:cubicBezTo>
                  <a:cubicBezTo>
                    <a:pt x="2332496" y="13440354"/>
                    <a:pt x="4794451" y="14851995"/>
                    <a:pt x="7453273" y="14840104"/>
                  </a:cubicBezTo>
                  <a:cubicBezTo>
                    <a:pt x="10112093" y="14851995"/>
                    <a:pt x="12574049" y="13440354"/>
                    <a:pt x="13906904" y="11139709"/>
                  </a:cubicBezTo>
                  <a:cubicBezTo>
                    <a:pt x="15239758" y="8839064"/>
                    <a:pt x="15239758" y="6001115"/>
                    <a:pt x="13906904" y="3700470"/>
                  </a:cubicBezTo>
                  <a:cubicBezTo>
                    <a:pt x="12574049" y="1399825"/>
                    <a:pt x="10112093" y="-11816"/>
                    <a:pt x="7453273" y="75"/>
                  </a:cubicBezTo>
                  <a:close/>
                </a:path>
              </a:pathLst>
            </a:custGeom>
            <a:solidFill>
              <a:srgbClr val="00C8DD"/>
            </a:solidFill>
          </p:spPr>
        </p:sp>
        <p:sp>
          <p:nvSpPr>
            <p:cNvPr id="28" name="Freeform 28"/>
            <p:cNvSpPr/>
            <p:nvPr/>
          </p:nvSpPr>
          <p:spPr>
            <a:xfrm>
              <a:off x="168022" y="200309"/>
              <a:ext cx="14503985" cy="14439411"/>
            </a:xfrm>
            <a:custGeom>
              <a:avLst/>
              <a:gdLst/>
              <a:ahLst/>
              <a:cxnLst/>
              <a:rect l="l" t="t" r="r" b="b"/>
              <a:pathLst>
                <a:path w="14503985" h="14439411">
                  <a:moveTo>
                    <a:pt x="7251993" y="73"/>
                  </a:moveTo>
                  <a:cubicBezTo>
                    <a:pt x="4664974" y="-11497"/>
                    <a:pt x="2269506" y="1362022"/>
                    <a:pt x="972645" y="3600537"/>
                  </a:cubicBezTo>
                  <a:cubicBezTo>
                    <a:pt x="-324215" y="5839051"/>
                    <a:pt x="-324215" y="8600360"/>
                    <a:pt x="972645" y="10838875"/>
                  </a:cubicBezTo>
                  <a:cubicBezTo>
                    <a:pt x="2269506" y="13077389"/>
                    <a:pt x="4664974" y="14450908"/>
                    <a:pt x="7251993" y="14439338"/>
                  </a:cubicBezTo>
                  <a:cubicBezTo>
                    <a:pt x="9839011" y="14450908"/>
                    <a:pt x="12234479" y="13077389"/>
                    <a:pt x="13531340" y="10838875"/>
                  </a:cubicBezTo>
                  <a:cubicBezTo>
                    <a:pt x="14828201" y="8600360"/>
                    <a:pt x="14828201" y="5839051"/>
                    <a:pt x="13531340" y="3600537"/>
                  </a:cubicBezTo>
                  <a:cubicBezTo>
                    <a:pt x="12234479" y="1362022"/>
                    <a:pt x="9839011" y="-11497"/>
                    <a:pt x="7251993" y="7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29" name="Freeform 29"/>
            <p:cNvSpPr/>
            <p:nvPr/>
          </p:nvSpPr>
          <p:spPr>
            <a:xfrm>
              <a:off x="531276" y="561946"/>
              <a:ext cx="13777477" cy="13716137"/>
            </a:xfrm>
            <a:custGeom>
              <a:avLst/>
              <a:gdLst/>
              <a:ahLst/>
              <a:cxnLst/>
              <a:rect l="l" t="t" r="r" b="b"/>
              <a:pathLst>
                <a:path w="13777477" h="13716137">
                  <a:moveTo>
                    <a:pt x="6888739" y="68"/>
                  </a:moveTo>
                  <a:cubicBezTo>
                    <a:pt x="4431305" y="-10922"/>
                    <a:pt x="2155826" y="1293797"/>
                    <a:pt x="923925" y="3420184"/>
                  </a:cubicBezTo>
                  <a:cubicBezTo>
                    <a:pt x="-307975" y="5546571"/>
                    <a:pt x="-307975" y="8169565"/>
                    <a:pt x="923925" y="10295952"/>
                  </a:cubicBezTo>
                  <a:cubicBezTo>
                    <a:pt x="2155826" y="12422339"/>
                    <a:pt x="4431305" y="13727058"/>
                    <a:pt x="6888739" y="13716068"/>
                  </a:cubicBezTo>
                  <a:cubicBezTo>
                    <a:pt x="9346172" y="13727058"/>
                    <a:pt x="11621651" y="12422339"/>
                    <a:pt x="12853552" y="10295952"/>
                  </a:cubicBezTo>
                  <a:cubicBezTo>
                    <a:pt x="14085452" y="8169565"/>
                    <a:pt x="14085452" y="5546571"/>
                    <a:pt x="12853552" y="3420184"/>
                  </a:cubicBezTo>
                  <a:cubicBezTo>
                    <a:pt x="11621651" y="1293797"/>
                    <a:pt x="9346172" y="-10922"/>
                    <a:pt x="6888739" y="68"/>
                  </a:cubicBezTo>
                  <a:close/>
                </a:path>
              </a:pathLst>
            </a:cu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l="-24572" r="-24572"/>
              </a:stretch>
            </a:blipFill>
          </p:spPr>
        </p:sp>
      </p:grpSp>
      <p:sp>
        <p:nvSpPr>
          <p:cNvPr id="30" name="TextBox 30"/>
          <p:cNvSpPr txBox="1"/>
          <p:nvPr/>
        </p:nvSpPr>
        <p:spPr>
          <a:xfrm>
            <a:off x="5367756" y="1491679"/>
            <a:ext cx="1066800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en-US" sz="4200">
                <a:solidFill>
                  <a:srgbClr val="000000"/>
                </a:solidFill>
                <a:latin typeface="コーポレート・ロゴ"/>
                <a:ea typeface="コーポレート・ロゴ"/>
                <a:cs typeface="コーポレート・ロゴ"/>
                <a:sym typeface="コーポレート・ロゴ"/>
              </a:rPr>
              <a:t>教会</a:t>
            </a:r>
          </a:p>
        </p:txBody>
      </p:sp>
      <p:sp>
        <p:nvSpPr>
          <p:cNvPr id="31" name="Freeform 13">
            <a:extLst>
              <a:ext uri="{FF2B5EF4-FFF2-40B4-BE49-F238E27FC236}">
                <a16:creationId xmlns:a16="http://schemas.microsoft.com/office/drawing/2014/main" id="{2E9F84E1-C07B-D1A3-1BFA-9A116D584E50}"/>
              </a:ext>
            </a:extLst>
          </p:cNvPr>
          <p:cNvSpPr/>
          <p:nvPr/>
        </p:nvSpPr>
        <p:spPr>
          <a:xfrm>
            <a:off x="1028700" y="6965771"/>
            <a:ext cx="1428750" cy="142875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D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2"/>
          <p:cNvGrpSpPr/>
          <p:nvPr/>
        </p:nvGrpSpPr>
        <p:grpSpPr>
          <a:xfrm>
            <a:off x="876974" y="7382336"/>
            <a:ext cx="5867193" cy="1875964"/>
            <a:chOff x="0" y="0"/>
            <a:chExt cx="1680742" cy="53739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680742" cy="537397"/>
            </a:xfrm>
            <a:custGeom>
              <a:avLst/>
              <a:gdLst/>
              <a:ahLst/>
              <a:cxnLst/>
              <a:rect l="l" t="t" r="r" b="b"/>
              <a:pathLst>
                <a:path w="1680742" h="537397">
                  <a:moveTo>
                    <a:pt x="131953" y="0"/>
                  </a:moveTo>
                  <a:lnTo>
                    <a:pt x="1548789" y="0"/>
                  </a:lnTo>
                  <a:cubicBezTo>
                    <a:pt x="1583785" y="0"/>
                    <a:pt x="1617348" y="13902"/>
                    <a:pt x="1642094" y="38648"/>
                  </a:cubicBezTo>
                  <a:cubicBezTo>
                    <a:pt x="1666840" y="63394"/>
                    <a:pt x="1680742" y="96957"/>
                    <a:pt x="1680742" y="131953"/>
                  </a:cubicBezTo>
                  <a:lnTo>
                    <a:pt x="1680742" y="405444"/>
                  </a:lnTo>
                  <a:cubicBezTo>
                    <a:pt x="1680742" y="440440"/>
                    <a:pt x="1666840" y="474003"/>
                    <a:pt x="1642094" y="498749"/>
                  </a:cubicBezTo>
                  <a:cubicBezTo>
                    <a:pt x="1617348" y="523495"/>
                    <a:pt x="1583785" y="537397"/>
                    <a:pt x="1548789" y="537397"/>
                  </a:cubicBezTo>
                  <a:lnTo>
                    <a:pt x="131953" y="537397"/>
                  </a:lnTo>
                  <a:cubicBezTo>
                    <a:pt x="96957" y="537397"/>
                    <a:pt x="63394" y="523495"/>
                    <a:pt x="38648" y="498749"/>
                  </a:cubicBezTo>
                  <a:cubicBezTo>
                    <a:pt x="13902" y="474003"/>
                    <a:pt x="0" y="440440"/>
                    <a:pt x="0" y="405444"/>
                  </a:cubicBezTo>
                  <a:lnTo>
                    <a:pt x="0" y="131953"/>
                  </a:lnTo>
                  <a:cubicBezTo>
                    <a:pt x="0" y="96957"/>
                    <a:pt x="13902" y="63394"/>
                    <a:pt x="38648" y="38648"/>
                  </a:cubicBezTo>
                  <a:cubicBezTo>
                    <a:pt x="63394" y="13902"/>
                    <a:pt x="96957" y="0"/>
                    <a:pt x="131953" y="0"/>
                  </a:cubicBezTo>
                  <a:close/>
                </a:path>
              </a:pathLst>
            </a:custGeom>
            <a:solidFill>
              <a:srgbClr val="38B6FF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285750"/>
              <a:ext cx="1680742" cy="8231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untastic"/>
                  <a:ea typeface="Funtastic"/>
                  <a:cs typeface="Funtastic"/>
                  <a:sym typeface="Funtastic"/>
                </a:rPr>
                <a:t>   Greece</a:t>
              </a:r>
            </a:p>
          </p:txBody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7715250" y="1428750"/>
            <a:ext cx="8300252" cy="8572500"/>
            <a:chOff x="0" y="0"/>
            <a:chExt cx="6350000" cy="6558280"/>
          </a:xfrm>
        </p:grpSpPr>
        <p:sp>
          <p:nvSpPr>
            <p:cNvPr id="16" name="Freeform 16"/>
            <p:cNvSpPr/>
            <p:nvPr/>
          </p:nvSpPr>
          <p:spPr>
            <a:xfrm>
              <a:off x="74930" y="74930"/>
              <a:ext cx="6200140" cy="6408420"/>
            </a:xfrm>
            <a:custGeom>
              <a:avLst/>
              <a:gdLst/>
              <a:ahLst/>
              <a:cxnLst/>
              <a:rect l="l" t="t" r="r" b="b"/>
              <a:pathLst>
                <a:path w="6200140" h="6408420">
                  <a:moveTo>
                    <a:pt x="6200140" y="5351780"/>
                  </a:moveTo>
                  <a:cubicBezTo>
                    <a:pt x="6200140" y="5935980"/>
                    <a:pt x="5726430" y="6408420"/>
                    <a:pt x="5143500" y="6408420"/>
                  </a:cubicBezTo>
                  <a:lnTo>
                    <a:pt x="1056640" y="6408420"/>
                  </a:lnTo>
                  <a:cubicBezTo>
                    <a:pt x="472440" y="6408420"/>
                    <a:pt x="0" y="5934710"/>
                    <a:pt x="0" y="5351780"/>
                  </a:cubicBezTo>
                  <a:lnTo>
                    <a:pt x="0" y="1056640"/>
                  </a:lnTo>
                  <a:cubicBezTo>
                    <a:pt x="0" y="472440"/>
                    <a:pt x="473710" y="0"/>
                    <a:pt x="1056640" y="0"/>
                  </a:cubicBezTo>
                  <a:lnTo>
                    <a:pt x="5143500" y="0"/>
                  </a:lnTo>
                  <a:cubicBezTo>
                    <a:pt x="5727700" y="0"/>
                    <a:pt x="6200140" y="473710"/>
                    <a:pt x="6200140" y="1056640"/>
                  </a:cubicBezTo>
                  <a:lnTo>
                    <a:pt x="6200140" y="5351780"/>
                  </a:lnTo>
                  <a:close/>
                </a:path>
              </a:pathLst>
            </a:custGeom>
            <a:blipFill>
              <a:blip r:embed="rId2"/>
              <a:stretch>
                <a:fillRect l="-52458" t="-11642" r="-41725" b="-13527"/>
              </a:stretch>
            </a:blipFill>
          </p:spPr>
        </p:sp>
        <p:sp>
          <p:nvSpPr>
            <p:cNvPr id="17" name="Freeform 17"/>
            <p:cNvSpPr/>
            <p:nvPr/>
          </p:nvSpPr>
          <p:spPr>
            <a:xfrm>
              <a:off x="0" y="0"/>
              <a:ext cx="6350000" cy="6558280"/>
            </a:xfrm>
            <a:custGeom>
              <a:avLst/>
              <a:gdLst/>
              <a:ahLst/>
              <a:cxnLst/>
              <a:rect l="l" t="t" r="r" b="b"/>
              <a:pathLst>
                <a:path w="6350000" h="6558280">
                  <a:moveTo>
                    <a:pt x="5218430" y="6558280"/>
                  </a:moveTo>
                  <a:lnTo>
                    <a:pt x="1131570" y="6558280"/>
                  </a:lnTo>
                  <a:cubicBezTo>
                    <a:pt x="508000" y="6558280"/>
                    <a:pt x="0" y="6050280"/>
                    <a:pt x="0" y="5426710"/>
                  </a:cubicBezTo>
                  <a:lnTo>
                    <a:pt x="0" y="1131570"/>
                  </a:lnTo>
                  <a:cubicBezTo>
                    <a:pt x="0" y="508000"/>
                    <a:pt x="508000" y="0"/>
                    <a:pt x="1131570" y="0"/>
                  </a:cubicBezTo>
                  <a:lnTo>
                    <a:pt x="5218430" y="0"/>
                  </a:lnTo>
                  <a:cubicBezTo>
                    <a:pt x="5842000" y="0"/>
                    <a:pt x="6350000" y="508000"/>
                    <a:pt x="6350000" y="1131570"/>
                  </a:cubicBezTo>
                  <a:lnTo>
                    <a:pt x="6350000" y="5425440"/>
                  </a:lnTo>
                  <a:cubicBezTo>
                    <a:pt x="6350000" y="6050280"/>
                    <a:pt x="5842000" y="6558280"/>
                    <a:pt x="5218430" y="6558280"/>
                  </a:cubicBezTo>
                  <a:close/>
                  <a:moveTo>
                    <a:pt x="1131570" y="149860"/>
                  </a:moveTo>
                  <a:cubicBezTo>
                    <a:pt x="590550" y="149860"/>
                    <a:pt x="149860" y="590550"/>
                    <a:pt x="149860" y="1131570"/>
                  </a:cubicBezTo>
                  <a:lnTo>
                    <a:pt x="149860" y="5425440"/>
                  </a:lnTo>
                  <a:cubicBezTo>
                    <a:pt x="149860" y="5966460"/>
                    <a:pt x="590550" y="6407150"/>
                    <a:pt x="1131570" y="6407150"/>
                  </a:cubicBezTo>
                  <a:lnTo>
                    <a:pt x="5218430" y="6407150"/>
                  </a:lnTo>
                  <a:cubicBezTo>
                    <a:pt x="5759450" y="6407150"/>
                    <a:pt x="6200140" y="5966460"/>
                    <a:pt x="6200140" y="5425440"/>
                  </a:cubicBezTo>
                  <a:lnTo>
                    <a:pt x="6200140" y="1131570"/>
                  </a:lnTo>
                  <a:cubicBezTo>
                    <a:pt x="6200140" y="590550"/>
                    <a:pt x="5759450" y="149860"/>
                    <a:pt x="5218430" y="149860"/>
                  </a:cubicBezTo>
                  <a:lnTo>
                    <a:pt x="1131570" y="14986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23" name="Freeform 23"/>
          <p:cNvSpPr/>
          <p:nvPr/>
        </p:nvSpPr>
        <p:spPr>
          <a:xfrm>
            <a:off x="1163607" y="7605943"/>
            <a:ext cx="1428750" cy="1428750"/>
          </a:xfrm>
          <a:custGeom>
            <a:avLst/>
            <a:gdLst/>
            <a:ahLst/>
            <a:cxnLst/>
            <a:rect l="l" t="t" r="r" b="b"/>
            <a:pathLst>
              <a:path w="1428750" h="1428750">
                <a:moveTo>
                  <a:pt x="0" y="0"/>
                </a:moveTo>
                <a:lnTo>
                  <a:pt x="1428750" y="0"/>
                </a:lnTo>
                <a:lnTo>
                  <a:pt x="1428750" y="1428750"/>
                </a:lnTo>
                <a:lnTo>
                  <a:pt x="0" y="142875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876974" y="137225"/>
            <a:ext cx="9262075" cy="1782949"/>
          </a:xfrm>
          <a:custGeom>
            <a:avLst/>
            <a:gdLst/>
            <a:ahLst/>
            <a:cxnLst/>
            <a:rect l="l" t="t" r="r" b="b"/>
            <a:pathLst>
              <a:path w="9262075" h="1782949">
                <a:moveTo>
                  <a:pt x="0" y="0"/>
                </a:moveTo>
                <a:lnTo>
                  <a:pt x="9262076" y="0"/>
                </a:lnTo>
                <a:lnTo>
                  <a:pt x="9262076" y="1782950"/>
                </a:lnTo>
                <a:lnTo>
                  <a:pt x="0" y="178295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3741259" y="494969"/>
            <a:ext cx="4191254" cy="3793085"/>
          </a:xfrm>
          <a:custGeom>
            <a:avLst/>
            <a:gdLst/>
            <a:ahLst/>
            <a:cxnLst/>
            <a:rect l="l" t="t" r="r" b="b"/>
            <a:pathLst>
              <a:path w="4191254" h="3793085">
                <a:moveTo>
                  <a:pt x="0" y="0"/>
                </a:moveTo>
                <a:lnTo>
                  <a:pt x="4191254" y="0"/>
                </a:lnTo>
                <a:lnTo>
                  <a:pt x="4191254" y="3793085"/>
                </a:lnTo>
                <a:lnTo>
                  <a:pt x="0" y="379308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71450" cap="rnd">
            <a:solidFill>
              <a:srgbClr val="000000"/>
            </a:solidFill>
            <a:prstDash val="solid"/>
            <a:round/>
          </a:ln>
        </p:spPr>
      </p:sp>
      <p:sp>
        <p:nvSpPr>
          <p:cNvPr id="26" name="TextBox 26"/>
          <p:cNvSpPr txBox="1"/>
          <p:nvPr/>
        </p:nvSpPr>
        <p:spPr>
          <a:xfrm>
            <a:off x="1046761" y="1543358"/>
            <a:ext cx="6700529" cy="6751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87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199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untastic"/>
                <a:ea typeface="Funtastic"/>
                <a:cs typeface="Funtastic"/>
                <a:sym typeface="Funtastic"/>
              </a:rPr>
              <a:t>ruined ancient Maya city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300470" y="2030515"/>
            <a:ext cx="4643129" cy="702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88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コーポレート・ロゴ"/>
                <a:ea typeface="コーポレート・ロゴ"/>
                <a:cs typeface="コーポレート・ロゴ"/>
                <a:sym typeface="コーポレート・ロゴ"/>
              </a:rPr>
              <a:t>古代マヤ</a:t>
            </a:r>
            <a:r>
              <a:rPr kumimoji="0" lang="ja-JP" alt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コーポレート・ロゴ"/>
                <a:ea typeface="コーポレート・ロゴ"/>
                <a:cs typeface="コーポレート・ロゴ"/>
                <a:sym typeface="コーポレート・ロゴ"/>
              </a:rPr>
              <a:t>文明の</a:t>
            </a:r>
            <a:r>
              <a:rPr kumimoji="0" lang="en-US" sz="4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コーポレート・ロゴ"/>
                <a:ea typeface="コーポレート・ロゴ"/>
                <a:cs typeface="コーポレート・ロゴ"/>
                <a:sym typeface="コーポレート・ロゴ"/>
              </a:rPr>
              <a:t>都市</a:t>
            </a:r>
            <a:endParaRPr kumimoji="0" lang="en-US" sz="4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コーポレート・ロゴ"/>
              <a:ea typeface="コーポレート・ロゴ"/>
              <a:cs typeface="コーポレート・ロゴ"/>
              <a:sym typeface="コーポレート・ロゴ"/>
            </a:endParaRPr>
          </a:p>
        </p:txBody>
      </p:sp>
      <p:grpSp>
        <p:nvGrpSpPr>
          <p:cNvPr id="28" name="Group 11">
            <a:extLst>
              <a:ext uri="{FF2B5EF4-FFF2-40B4-BE49-F238E27FC236}">
                <a16:creationId xmlns:a16="http://schemas.microsoft.com/office/drawing/2014/main" id="{28738EA0-B901-B48D-2DDE-DA9E4E228E38}"/>
              </a:ext>
            </a:extLst>
          </p:cNvPr>
          <p:cNvGrpSpPr/>
          <p:nvPr/>
        </p:nvGrpSpPr>
        <p:grpSpPr>
          <a:xfrm>
            <a:off x="896639" y="5143500"/>
            <a:ext cx="5867193" cy="1875964"/>
            <a:chOff x="0" y="0"/>
            <a:chExt cx="1680742" cy="537397"/>
          </a:xfrm>
        </p:grpSpPr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EF610B77-CE39-1887-9C84-49D433EDD005}"/>
                </a:ext>
              </a:extLst>
            </p:cNvPr>
            <p:cNvSpPr/>
            <p:nvPr/>
          </p:nvSpPr>
          <p:spPr>
            <a:xfrm>
              <a:off x="0" y="0"/>
              <a:ext cx="1680742" cy="537397"/>
            </a:xfrm>
            <a:custGeom>
              <a:avLst/>
              <a:gdLst/>
              <a:ahLst/>
              <a:cxnLst/>
              <a:rect l="l" t="t" r="r" b="b"/>
              <a:pathLst>
                <a:path w="1680742" h="537397">
                  <a:moveTo>
                    <a:pt x="131953" y="0"/>
                  </a:moveTo>
                  <a:lnTo>
                    <a:pt x="1548789" y="0"/>
                  </a:lnTo>
                  <a:cubicBezTo>
                    <a:pt x="1583785" y="0"/>
                    <a:pt x="1617348" y="13902"/>
                    <a:pt x="1642094" y="38648"/>
                  </a:cubicBezTo>
                  <a:cubicBezTo>
                    <a:pt x="1666840" y="63394"/>
                    <a:pt x="1680742" y="96957"/>
                    <a:pt x="1680742" y="131953"/>
                  </a:cubicBezTo>
                  <a:lnTo>
                    <a:pt x="1680742" y="405444"/>
                  </a:lnTo>
                  <a:cubicBezTo>
                    <a:pt x="1680742" y="440440"/>
                    <a:pt x="1666840" y="474003"/>
                    <a:pt x="1642094" y="498749"/>
                  </a:cubicBezTo>
                  <a:cubicBezTo>
                    <a:pt x="1617348" y="523495"/>
                    <a:pt x="1583785" y="537397"/>
                    <a:pt x="1548789" y="537397"/>
                  </a:cubicBezTo>
                  <a:lnTo>
                    <a:pt x="131953" y="537397"/>
                  </a:lnTo>
                  <a:cubicBezTo>
                    <a:pt x="96957" y="537397"/>
                    <a:pt x="63394" y="523495"/>
                    <a:pt x="38648" y="498749"/>
                  </a:cubicBezTo>
                  <a:cubicBezTo>
                    <a:pt x="13902" y="474003"/>
                    <a:pt x="0" y="440440"/>
                    <a:pt x="0" y="405444"/>
                  </a:cubicBezTo>
                  <a:lnTo>
                    <a:pt x="0" y="131953"/>
                  </a:lnTo>
                  <a:cubicBezTo>
                    <a:pt x="0" y="96957"/>
                    <a:pt x="13902" y="63394"/>
                    <a:pt x="38648" y="38648"/>
                  </a:cubicBezTo>
                  <a:cubicBezTo>
                    <a:pt x="63394" y="13902"/>
                    <a:pt x="96957" y="0"/>
                    <a:pt x="131953" y="0"/>
                  </a:cubicBezTo>
                  <a:close/>
                </a:path>
              </a:pathLst>
            </a:custGeom>
            <a:solidFill>
              <a:srgbClr val="38B6FF"/>
            </a:solidFill>
          </p:spPr>
        </p:sp>
        <p:sp>
          <p:nvSpPr>
            <p:cNvPr id="30" name="TextBox 13">
              <a:extLst>
                <a:ext uri="{FF2B5EF4-FFF2-40B4-BE49-F238E27FC236}">
                  <a16:creationId xmlns:a16="http://schemas.microsoft.com/office/drawing/2014/main" id="{4685F915-8BD5-B8FA-062D-9554AF3657AF}"/>
                </a:ext>
              </a:extLst>
            </p:cNvPr>
            <p:cNvSpPr txBox="1"/>
            <p:nvPr/>
          </p:nvSpPr>
          <p:spPr>
            <a:xfrm>
              <a:off x="0" y="-285750"/>
              <a:ext cx="1680742" cy="8231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untastic"/>
                  <a:ea typeface="Funtastic"/>
                  <a:cs typeface="Funtastic"/>
                  <a:sym typeface="Funtastic"/>
                </a:rPr>
                <a:t>   Mexico</a:t>
              </a:r>
            </a:p>
          </p:txBody>
        </p:sp>
      </p:grpSp>
      <p:sp>
        <p:nvSpPr>
          <p:cNvPr id="31" name="Freeform 14">
            <a:extLst>
              <a:ext uri="{FF2B5EF4-FFF2-40B4-BE49-F238E27FC236}">
                <a16:creationId xmlns:a16="http://schemas.microsoft.com/office/drawing/2014/main" id="{13E1BC8F-DA01-88A8-050E-116BB4A33DB7}"/>
              </a:ext>
            </a:extLst>
          </p:cNvPr>
          <p:cNvSpPr/>
          <p:nvPr/>
        </p:nvSpPr>
        <p:spPr>
          <a:xfrm>
            <a:off x="1077729" y="5319015"/>
            <a:ext cx="1428750" cy="142875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405B49E-2635-2BA4-5645-5F09FA9E9CAF}"/>
              </a:ext>
            </a:extLst>
          </p:cNvPr>
          <p:cNvGrpSpPr/>
          <p:nvPr/>
        </p:nvGrpSpPr>
        <p:grpSpPr>
          <a:xfrm>
            <a:off x="876974" y="4551037"/>
            <a:ext cx="6089413" cy="2873470"/>
            <a:chOff x="876974" y="4551037"/>
            <a:chExt cx="6089413" cy="2873470"/>
          </a:xfrm>
        </p:grpSpPr>
        <p:grpSp>
          <p:nvGrpSpPr>
            <p:cNvPr id="39" name="Group 23">
              <a:extLst>
                <a:ext uri="{FF2B5EF4-FFF2-40B4-BE49-F238E27FC236}">
                  <a16:creationId xmlns:a16="http://schemas.microsoft.com/office/drawing/2014/main" id="{3FCF062C-9930-B8A4-66BE-107774BF4B7D}"/>
                </a:ext>
              </a:extLst>
            </p:cNvPr>
            <p:cNvGrpSpPr/>
            <p:nvPr/>
          </p:nvGrpSpPr>
          <p:grpSpPr>
            <a:xfrm>
              <a:off x="876974" y="4551037"/>
              <a:ext cx="6089413" cy="2873470"/>
              <a:chOff x="109008" y="-184951"/>
              <a:chExt cx="1744400" cy="823147"/>
            </a:xfrm>
          </p:grpSpPr>
          <p:sp>
            <p:nvSpPr>
              <p:cNvPr id="41" name="Freeform 24">
                <a:extLst>
                  <a:ext uri="{FF2B5EF4-FFF2-40B4-BE49-F238E27FC236}">
                    <a16:creationId xmlns:a16="http://schemas.microsoft.com/office/drawing/2014/main" id="{99E4BC52-80CB-028F-3C77-181311308D65}"/>
                  </a:ext>
                </a:extLst>
              </p:cNvPr>
              <p:cNvSpPr/>
              <p:nvPr/>
            </p:nvSpPr>
            <p:spPr>
              <a:xfrm>
                <a:off x="109008" y="-12608"/>
                <a:ext cx="1680742" cy="537397"/>
              </a:xfrm>
              <a:custGeom>
                <a:avLst/>
                <a:gdLst/>
                <a:ahLst/>
                <a:cxnLst/>
                <a:rect l="l" t="t" r="r" b="b"/>
                <a:pathLst>
                  <a:path w="1680742" h="537397">
                    <a:moveTo>
                      <a:pt x="131953" y="0"/>
                    </a:moveTo>
                    <a:lnTo>
                      <a:pt x="1548789" y="0"/>
                    </a:lnTo>
                    <a:cubicBezTo>
                      <a:pt x="1583785" y="0"/>
                      <a:pt x="1617348" y="13902"/>
                      <a:pt x="1642094" y="38648"/>
                    </a:cubicBezTo>
                    <a:cubicBezTo>
                      <a:pt x="1666840" y="63394"/>
                      <a:pt x="1680742" y="96957"/>
                      <a:pt x="1680742" y="131953"/>
                    </a:cubicBezTo>
                    <a:lnTo>
                      <a:pt x="1680742" y="405444"/>
                    </a:lnTo>
                    <a:cubicBezTo>
                      <a:pt x="1680742" y="440440"/>
                      <a:pt x="1666840" y="474003"/>
                      <a:pt x="1642094" y="498749"/>
                    </a:cubicBezTo>
                    <a:cubicBezTo>
                      <a:pt x="1617348" y="523495"/>
                      <a:pt x="1583785" y="537397"/>
                      <a:pt x="1548789" y="537397"/>
                    </a:cubicBezTo>
                    <a:lnTo>
                      <a:pt x="131953" y="537397"/>
                    </a:lnTo>
                    <a:cubicBezTo>
                      <a:pt x="96957" y="537397"/>
                      <a:pt x="63394" y="523495"/>
                      <a:pt x="38648" y="498749"/>
                    </a:cubicBezTo>
                    <a:cubicBezTo>
                      <a:pt x="13902" y="474003"/>
                      <a:pt x="0" y="440440"/>
                      <a:pt x="0" y="405444"/>
                    </a:cubicBezTo>
                    <a:lnTo>
                      <a:pt x="0" y="131953"/>
                    </a:lnTo>
                    <a:cubicBezTo>
                      <a:pt x="0" y="96957"/>
                      <a:pt x="13902" y="63394"/>
                      <a:pt x="38648" y="38648"/>
                    </a:cubicBezTo>
                    <a:cubicBezTo>
                      <a:pt x="63394" y="13902"/>
                      <a:pt x="96957" y="0"/>
                      <a:pt x="131953" y="0"/>
                    </a:cubicBezTo>
                    <a:close/>
                  </a:path>
                </a:pathLst>
              </a:custGeom>
              <a:solidFill>
                <a:srgbClr val="F60E08"/>
              </a:solid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42" name="TextBox 25">
                <a:extLst>
                  <a:ext uri="{FF2B5EF4-FFF2-40B4-BE49-F238E27FC236}">
                    <a16:creationId xmlns:a16="http://schemas.microsoft.com/office/drawing/2014/main" id="{91CFC2AD-66E1-29C2-DEBD-A6782C3B35E1}"/>
                  </a:ext>
                </a:extLst>
              </p:cNvPr>
              <p:cNvSpPr txBox="1"/>
              <p:nvPr/>
            </p:nvSpPr>
            <p:spPr>
              <a:xfrm>
                <a:off x="172666" y="-184951"/>
                <a:ext cx="1680742" cy="82314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marR="0" lvl="0" indent="0" algn="just" defTabSz="914400" rtl="0" eaLnBrk="1" fontAlgn="auto" latinLnBrk="0" hangingPunct="1">
                  <a:lnSpc>
                    <a:spcPts val="1021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99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Funtastic"/>
                    <a:ea typeface="Funtastic"/>
                    <a:cs typeface="Funtastic"/>
                    <a:sym typeface="Funtastic"/>
                  </a:rPr>
                  <a:t>      Mexico</a:t>
                </a:r>
              </a:p>
            </p:txBody>
          </p:sp>
        </p:grpSp>
        <p:sp>
          <p:nvSpPr>
            <p:cNvPr id="43" name="Freeform 14">
              <a:extLst>
                <a:ext uri="{FF2B5EF4-FFF2-40B4-BE49-F238E27FC236}">
                  <a16:creationId xmlns:a16="http://schemas.microsoft.com/office/drawing/2014/main" id="{43F2C998-6BD4-CFFD-234C-88DE490442AB}"/>
                </a:ext>
              </a:extLst>
            </p:cNvPr>
            <p:cNvSpPr/>
            <p:nvPr/>
          </p:nvSpPr>
          <p:spPr>
            <a:xfrm>
              <a:off x="1099194" y="5319015"/>
              <a:ext cx="1428750" cy="1428750"/>
            </a:xfrm>
            <a:custGeom>
              <a:avLst/>
              <a:gdLst/>
              <a:ahLst/>
              <a:cxnLst/>
              <a:rect l="l" t="t" r="r" b="b"/>
              <a:pathLst>
                <a:path w="1905000" h="1905000">
                  <a:moveTo>
                    <a:pt x="0" y="0"/>
                  </a:moveTo>
                  <a:lnTo>
                    <a:pt x="1905000" y="0"/>
                  </a:lnTo>
                  <a:lnTo>
                    <a:pt x="1905000" y="1905000"/>
                  </a:lnTo>
                  <a:lnTo>
                    <a:pt x="0" y="1905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sp>
      </p:grpSp>
      <p:grpSp>
        <p:nvGrpSpPr>
          <p:cNvPr id="45" name="Group 7">
            <a:extLst>
              <a:ext uri="{FF2B5EF4-FFF2-40B4-BE49-F238E27FC236}">
                <a16:creationId xmlns:a16="http://schemas.microsoft.com/office/drawing/2014/main" id="{87F0E923-5FCA-763D-4309-FBC83F53390C}"/>
              </a:ext>
            </a:extLst>
          </p:cNvPr>
          <p:cNvGrpSpPr/>
          <p:nvPr/>
        </p:nvGrpSpPr>
        <p:grpSpPr>
          <a:xfrm>
            <a:off x="876973" y="2928988"/>
            <a:ext cx="5867193" cy="1875964"/>
            <a:chOff x="0" y="0"/>
            <a:chExt cx="1680742" cy="537397"/>
          </a:xfrm>
        </p:grpSpPr>
        <p:sp>
          <p:nvSpPr>
            <p:cNvPr id="46" name="Freeform 8">
              <a:extLst>
                <a:ext uri="{FF2B5EF4-FFF2-40B4-BE49-F238E27FC236}">
                  <a16:creationId xmlns:a16="http://schemas.microsoft.com/office/drawing/2014/main" id="{CBDDFD92-BAD9-9837-47AC-1C0C1C36C5E8}"/>
                </a:ext>
              </a:extLst>
            </p:cNvPr>
            <p:cNvSpPr/>
            <p:nvPr/>
          </p:nvSpPr>
          <p:spPr>
            <a:xfrm>
              <a:off x="0" y="0"/>
              <a:ext cx="1680742" cy="537397"/>
            </a:xfrm>
            <a:custGeom>
              <a:avLst/>
              <a:gdLst/>
              <a:ahLst/>
              <a:cxnLst/>
              <a:rect l="l" t="t" r="r" b="b"/>
              <a:pathLst>
                <a:path w="1680742" h="537397">
                  <a:moveTo>
                    <a:pt x="131953" y="0"/>
                  </a:moveTo>
                  <a:lnTo>
                    <a:pt x="1548789" y="0"/>
                  </a:lnTo>
                  <a:cubicBezTo>
                    <a:pt x="1583785" y="0"/>
                    <a:pt x="1617348" y="13902"/>
                    <a:pt x="1642094" y="38648"/>
                  </a:cubicBezTo>
                  <a:cubicBezTo>
                    <a:pt x="1666840" y="63394"/>
                    <a:pt x="1680742" y="96957"/>
                    <a:pt x="1680742" y="131953"/>
                  </a:cubicBezTo>
                  <a:lnTo>
                    <a:pt x="1680742" y="405444"/>
                  </a:lnTo>
                  <a:cubicBezTo>
                    <a:pt x="1680742" y="440440"/>
                    <a:pt x="1666840" y="474003"/>
                    <a:pt x="1642094" y="498749"/>
                  </a:cubicBezTo>
                  <a:cubicBezTo>
                    <a:pt x="1617348" y="523495"/>
                    <a:pt x="1583785" y="537397"/>
                    <a:pt x="1548789" y="537397"/>
                  </a:cubicBezTo>
                  <a:lnTo>
                    <a:pt x="131953" y="537397"/>
                  </a:lnTo>
                  <a:cubicBezTo>
                    <a:pt x="96957" y="537397"/>
                    <a:pt x="63394" y="523495"/>
                    <a:pt x="38648" y="498749"/>
                  </a:cubicBezTo>
                  <a:cubicBezTo>
                    <a:pt x="13902" y="474003"/>
                    <a:pt x="0" y="440440"/>
                    <a:pt x="0" y="405444"/>
                  </a:cubicBezTo>
                  <a:lnTo>
                    <a:pt x="0" y="131953"/>
                  </a:lnTo>
                  <a:cubicBezTo>
                    <a:pt x="0" y="96957"/>
                    <a:pt x="13902" y="63394"/>
                    <a:pt x="38648" y="38648"/>
                  </a:cubicBezTo>
                  <a:cubicBezTo>
                    <a:pt x="63394" y="13902"/>
                    <a:pt x="96957" y="0"/>
                    <a:pt x="131953" y="0"/>
                  </a:cubicBezTo>
                  <a:close/>
                </a:path>
              </a:pathLst>
            </a:custGeom>
            <a:solidFill>
              <a:srgbClr val="38B6FF"/>
            </a:solidFill>
          </p:spPr>
        </p:sp>
        <p:sp>
          <p:nvSpPr>
            <p:cNvPr id="47" name="TextBox 9">
              <a:extLst>
                <a:ext uri="{FF2B5EF4-FFF2-40B4-BE49-F238E27FC236}">
                  <a16:creationId xmlns:a16="http://schemas.microsoft.com/office/drawing/2014/main" id="{16FAB0A9-EB25-CDEA-CCD4-B1098B036E55}"/>
                </a:ext>
              </a:extLst>
            </p:cNvPr>
            <p:cNvSpPr txBox="1"/>
            <p:nvPr/>
          </p:nvSpPr>
          <p:spPr>
            <a:xfrm>
              <a:off x="0" y="-285750"/>
              <a:ext cx="1680742" cy="82314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2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untastic"/>
                  <a:ea typeface="Funtastic"/>
                  <a:cs typeface="Funtastic"/>
                  <a:sym typeface="Funtastic"/>
                </a:rPr>
                <a:t> Brazil</a:t>
              </a:r>
            </a:p>
          </p:txBody>
        </p:sp>
      </p:grpSp>
      <p:sp>
        <p:nvSpPr>
          <p:cNvPr id="48" name="Freeform 10">
            <a:extLst>
              <a:ext uri="{FF2B5EF4-FFF2-40B4-BE49-F238E27FC236}">
                <a16:creationId xmlns:a16="http://schemas.microsoft.com/office/drawing/2014/main" id="{2AC06E74-D229-056D-B62C-F34F26790DE3}"/>
              </a:ext>
            </a:extLst>
          </p:cNvPr>
          <p:cNvSpPr/>
          <p:nvPr/>
        </p:nvSpPr>
        <p:spPr>
          <a:xfrm>
            <a:off x="1158691" y="3152595"/>
            <a:ext cx="1428750" cy="1428750"/>
          </a:xfrm>
          <a:custGeom>
            <a:avLst/>
            <a:gdLst/>
            <a:ahLst/>
            <a:cxnLst/>
            <a:rect l="l" t="t" r="r" b="b"/>
            <a:pathLst>
              <a:path w="1428750" h="1428750">
                <a:moveTo>
                  <a:pt x="0" y="0"/>
                </a:moveTo>
                <a:lnTo>
                  <a:pt x="1428750" y="0"/>
                </a:lnTo>
                <a:lnTo>
                  <a:pt x="1428750" y="1428750"/>
                </a:lnTo>
                <a:lnTo>
                  <a:pt x="0" y="142875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grpSp>
        <p:nvGrpSpPr>
          <p:cNvPr id="2" name="Group 19">
            <a:extLst>
              <a:ext uri="{FF2B5EF4-FFF2-40B4-BE49-F238E27FC236}">
                <a16:creationId xmlns:a16="http://schemas.microsoft.com/office/drawing/2014/main" id="{5BBA1A7C-7074-EA9E-1786-4846F6BB2603}"/>
              </a:ext>
            </a:extLst>
          </p:cNvPr>
          <p:cNvGrpSpPr>
            <a:grpSpLocks noChangeAspect="1"/>
          </p:cNvGrpSpPr>
          <p:nvPr/>
        </p:nvGrpSpPr>
        <p:grpSpPr>
          <a:xfrm>
            <a:off x="6923593" y="6294522"/>
            <a:ext cx="3847633" cy="3847633"/>
            <a:chOff x="0" y="0"/>
            <a:chExt cx="14840029" cy="14840029"/>
          </a:xfrm>
        </p:grpSpPr>
        <p:sp>
          <p:nvSpPr>
            <p:cNvPr id="3" name="Freeform 20">
              <a:extLst>
                <a:ext uri="{FF2B5EF4-FFF2-40B4-BE49-F238E27FC236}">
                  <a16:creationId xmlns:a16="http://schemas.microsoft.com/office/drawing/2014/main" id="{1C43E37C-CFC8-0D7B-A54D-03D188C61811}"/>
                </a:ext>
              </a:extLst>
            </p:cNvPr>
            <p:cNvSpPr/>
            <p:nvPr/>
          </p:nvSpPr>
          <p:spPr>
            <a:xfrm>
              <a:off x="-33258" y="-75"/>
              <a:ext cx="14906544" cy="14840178"/>
            </a:xfrm>
            <a:custGeom>
              <a:avLst/>
              <a:gdLst/>
              <a:ahLst/>
              <a:cxnLst/>
              <a:rect l="l" t="t" r="r" b="b"/>
              <a:pathLst>
                <a:path w="14906544" h="14840178">
                  <a:moveTo>
                    <a:pt x="7453273" y="75"/>
                  </a:moveTo>
                  <a:cubicBezTo>
                    <a:pt x="4794451" y="-11816"/>
                    <a:pt x="2332496" y="1399825"/>
                    <a:pt x="999642" y="3700470"/>
                  </a:cubicBezTo>
                  <a:cubicBezTo>
                    <a:pt x="-333213" y="6001115"/>
                    <a:pt x="-333213" y="8839064"/>
                    <a:pt x="999642" y="11139709"/>
                  </a:cubicBezTo>
                  <a:cubicBezTo>
                    <a:pt x="2332496" y="13440354"/>
                    <a:pt x="4794451" y="14851995"/>
                    <a:pt x="7453273" y="14840104"/>
                  </a:cubicBezTo>
                  <a:cubicBezTo>
                    <a:pt x="10112093" y="14851995"/>
                    <a:pt x="12574049" y="13440354"/>
                    <a:pt x="13906904" y="11139709"/>
                  </a:cubicBezTo>
                  <a:cubicBezTo>
                    <a:pt x="15239758" y="8839064"/>
                    <a:pt x="15239758" y="6001115"/>
                    <a:pt x="13906904" y="3700470"/>
                  </a:cubicBezTo>
                  <a:cubicBezTo>
                    <a:pt x="12574049" y="1399825"/>
                    <a:pt x="10112093" y="-11816"/>
                    <a:pt x="7453273" y="7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id="4" name="Freeform 21">
              <a:extLst>
                <a:ext uri="{FF2B5EF4-FFF2-40B4-BE49-F238E27FC236}">
                  <a16:creationId xmlns:a16="http://schemas.microsoft.com/office/drawing/2014/main" id="{1B545638-8286-1E3B-9739-2C73C93E9652}"/>
                </a:ext>
              </a:extLst>
            </p:cNvPr>
            <p:cNvSpPr/>
            <p:nvPr/>
          </p:nvSpPr>
          <p:spPr>
            <a:xfrm>
              <a:off x="168022" y="200309"/>
              <a:ext cx="14503985" cy="14439411"/>
            </a:xfrm>
            <a:custGeom>
              <a:avLst/>
              <a:gdLst/>
              <a:ahLst/>
              <a:cxnLst/>
              <a:rect l="l" t="t" r="r" b="b"/>
              <a:pathLst>
                <a:path w="14503985" h="14439411">
                  <a:moveTo>
                    <a:pt x="7251993" y="73"/>
                  </a:moveTo>
                  <a:cubicBezTo>
                    <a:pt x="4664974" y="-11497"/>
                    <a:pt x="2269506" y="1362022"/>
                    <a:pt x="972645" y="3600537"/>
                  </a:cubicBezTo>
                  <a:cubicBezTo>
                    <a:pt x="-324215" y="5839051"/>
                    <a:pt x="-324215" y="8600360"/>
                    <a:pt x="972645" y="10838875"/>
                  </a:cubicBezTo>
                  <a:cubicBezTo>
                    <a:pt x="2269506" y="13077389"/>
                    <a:pt x="4664974" y="14450908"/>
                    <a:pt x="7251993" y="14439338"/>
                  </a:cubicBezTo>
                  <a:cubicBezTo>
                    <a:pt x="9839011" y="14450908"/>
                    <a:pt x="12234479" y="13077389"/>
                    <a:pt x="13531340" y="10838875"/>
                  </a:cubicBezTo>
                  <a:cubicBezTo>
                    <a:pt x="14828201" y="8600360"/>
                    <a:pt x="14828201" y="5839051"/>
                    <a:pt x="13531340" y="3600537"/>
                  </a:cubicBezTo>
                  <a:cubicBezTo>
                    <a:pt x="12234479" y="1362022"/>
                    <a:pt x="9839011" y="-11497"/>
                    <a:pt x="7251993" y="7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" name="Freeform 22">
              <a:extLst>
                <a:ext uri="{FF2B5EF4-FFF2-40B4-BE49-F238E27FC236}">
                  <a16:creationId xmlns:a16="http://schemas.microsoft.com/office/drawing/2014/main" id="{51954FF8-D71B-5409-D304-3D69C529068C}"/>
                </a:ext>
              </a:extLst>
            </p:cNvPr>
            <p:cNvSpPr/>
            <p:nvPr/>
          </p:nvSpPr>
          <p:spPr>
            <a:xfrm>
              <a:off x="531276" y="561946"/>
              <a:ext cx="13777477" cy="13716137"/>
            </a:xfrm>
            <a:custGeom>
              <a:avLst/>
              <a:gdLst/>
              <a:ahLst/>
              <a:cxnLst/>
              <a:rect l="l" t="t" r="r" b="b"/>
              <a:pathLst>
                <a:path w="13777477" h="13716137">
                  <a:moveTo>
                    <a:pt x="6888739" y="68"/>
                  </a:moveTo>
                  <a:cubicBezTo>
                    <a:pt x="4431305" y="-10922"/>
                    <a:pt x="2155826" y="1293797"/>
                    <a:pt x="923925" y="3420184"/>
                  </a:cubicBezTo>
                  <a:cubicBezTo>
                    <a:pt x="-307975" y="5546571"/>
                    <a:pt x="-307975" y="8169565"/>
                    <a:pt x="923925" y="10295952"/>
                  </a:cubicBezTo>
                  <a:cubicBezTo>
                    <a:pt x="2155826" y="12422339"/>
                    <a:pt x="4431305" y="13727058"/>
                    <a:pt x="6888739" y="13716068"/>
                  </a:cubicBezTo>
                  <a:cubicBezTo>
                    <a:pt x="9346172" y="13727058"/>
                    <a:pt x="11621651" y="12422339"/>
                    <a:pt x="12853552" y="10295952"/>
                  </a:cubicBezTo>
                  <a:cubicBezTo>
                    <a:pt x="14085452" y="8169565"/>
                    <a:pt x="14085452" y="5546571"/>
                    <a:pt x="12853552" y="3420184"/>
                  </a:cubicBezTo>
                  <a:cubicBezTo>
                    <a:pt x="11621651" y="1293797"/>
                    <a:pt x="9346172" y="-10922"/>
                    <a:pt x="6888739" y="68"/>
                  </a:cubicBezTo>
                  <a:close/>
                </a:path>
              </a:pathLst>
            </a:custGeom>
            <a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l="-24712" r="-24712"/>
              </a:stretch>
            </a:blipFill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</TotalTime>
  <Words>36</Words>
  <Application>Microsoft Office PowerPoint</Application>
  <PresentationFormat>Custom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コーポレート・ロゴ</vt:lpstr>
      <vt:lpstr>Funtastic</vt:lpstr>
      <vt:lpstr>Calibri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Where is this?</dc:title>
  <dc:creator>English Activities for kids</dc:creator>
  <cp:lastModifiedBy>Tomoko Okada</cp:lastModifiedBy>
  <cp:revision>9</cp:revision>
  <dcterms:created xsi:type="dcterms:W3CDTF">2006-08-16T00:00:00Z</dcterms:created>
  <dcterms:modified xsi:type="dcterms:W3CDTF">2026-01-15T07:19:57Z</dcterms:modified>
  <dc:identifier>DAGx-ZLBCm0</dc:identifier>
</cp:coreProperties>
</file>