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8288000" cy="10287000"/>
  <p:notesSz cx="6858000" cy="9144000"/>
  <p:embeddedFontLst>
    <p:embeddedFont>
      <p:font typeface="ADLaM Display" panose="02010000000000000000" pitchFamily="2" charset="0"/>
      <p:regular r:id="rId11"/>
    </p:embeddedFont>
    <p:embeddedFont>
      <p:font typeface="Gotham Condensed Bold Italics" panose="020B0600070205080204" charset="0"/>
      <p:regular r:id="rId12"/>
    </p:embeddedFont>
    <p:embeddedFont>
      <p:font typeface="ITC Motter Corpus Condensed" panose="020B0600070205080204" charset="0"/>
      <p:regular r:id="rId13"/>
    </p:embeddedFont>
    <p:embeddedFont>
      <p:font typeface="Lazydog" panose="020B0600070205080204" charset="0"/>
      <p:regular r:id="rId14"/>
    </p:embeddedFont>
    <p:embeddedFont>
      <p:font typeface="Macabro Danger" panose="020B060007020508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24.jpeg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Ye66cQs_ZE" TargetMode="External"/><Relationship Id="rId2" Type="http://schemas.openxmlformats.org/officeDocument/2006/relationships/hyperlink" Target="https://www.youtube.com/watch?v=o8RRJWDVEQA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ecInARklP9Q" TargetMode="External"/><Relationship Id="rId4" Type="http://schemas.openxmlformats.org/officeDocument/2006/relationships/hyperlink" Target="https://www.youtube.com/watch?v=VPVI0QGkdC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5747" y="2427536"/>
            <a:ext cx="3359505" cy="3353397"/>
          </a:xfrm>
          <a:custGeom>
            <a:avLst/>
            <a:gdLst/>
            <a:ahLst/>
            <a:cxnLst/>
            <a:rect l="l" t="t" r="r" b="b"/>
            <a:pathLst>
              <a:path w="3359505" h="3353397">
                <a:moveTo>
                  <a:pt x="0" y="0"/>
                </a:moveTo>
                <a:lnTo>
                  <a:pt x="3359505" y="0"/>
                </a:lnTo>
                <a:lnTo>
                  <a:pt x="3359505" y="3353397"/>
                </a:lnTo>
                <a:lnTo>
                  <a:pt x="0" y="33533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941648">
            <a:off x="591294" y="5567185"/>
            <a:ext cx="2114754" cy="2061885"/>
          </a:xfrm>
          <a:custGeom>
            <a:avLst/>
            <a:gdLst/>
            <a:ahLst/>
            <a:cxnLst/>
            <a:rect l="l" t="t" r="r" b="b"/>
            <a:pathLst>
              <a:path w="2114754" h="2061885">
                <a:moveTo>
                  <a:pt x="0" y="0"/>
                </a:moveTo>
                <a:lnTo>
                  <a:pt x="2114753" y="0"/>
                </a:lnTo>
                <a:lnTo>
                  <a:pt x="2114753" y="2061885"/>
                </a:lnTo>
                <a:lnTo>
                  <a:pt x="0" y="20618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941648">
            <a:off x="14683998" y="4626319"/>
            <a:ext cx="2114754" cy="2061885"/>
          </a:xfrm>
          <a:custGeom>
            <a:avLst/>
            <a:gdLst/>
            <a:ahLst/>
            <a:cxnLst/>
            <a:rect l="l" t="t" r="r" b="b"/>
            <a:pathLst>
              <a:path w="2114754" h="2061885">
                <a:moveTo>
                  <a:pt x="0" y="0"/>
                </a:moveTo>
                <a:lnTo>
                  <a:pt x="2114754" y="0"/>
                </a:lnTo>
                <a:lnTo>
                  <a:pt x="2114754" y="2061885"/>
                </a:lnTo>
                <a:lnTo>
                  <a:pt x="0" y="20618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463468">
            <a:off x="15099502" y="8085873"/>
            <a:ext cx="1283747" cy="1251654"/>
          </a:xfrm>
          <a:custGeom>
            <a:avLst/>
            <a:gdLst/>
            <a:ahLst/>
            <a:cxnLst/>
            <a:rect l="l" t="t" r="r" b="b"/>
            <a:pathLst>
              <a:path w="1283747" h="1251654">
                <a:moveTo>
                  <a:pt x="0" y="0"/>
                </a:moveTo>
                <a:lnTo>
                  <a:pt x="1283747" y="0"/>
                </a:lnTo>
                <a:lnTo>
                  <a:pt x="1283747" y="1251653"/>
                </a:lnTo>
                <a:lnTo>
                  <a:pt x="0" y="12516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133735">
            <a:off x="13056488" y="8773138"/>
            <a:ext cx="995204" cy="970324"/>
          </a:xfrm>
          <a:custGeom>
            <a:avLst/>
            <a:gdLst/>
            <a:ahLst/>
            <a:cxnLst/>
            <a:rect l="l" t="t" r="r" b="b"/>
            <a:pathLst>
              <a:path w="995204" h="970324">
                <a:moveTo>
                  <a:pt x="0" y="0"/>
                </a:moveTo>
                <a:lnTo>
                  <a:pt x="995204" y="0"/>
                </a:lnTo>
                <a:lnTo>
                  <a:pt x="995204" y="970324"/>
                </a:lnTo>
                <a:lnTo>
                  <a:pt x="0" y="9703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699041" y="475206"/>
            <a:ext cx="3944100" cy="1952330"/>
          </a:xfrm>
          <a:custGeom>
            <a:avLst/>
            <a:gdLst/>
            <a:ahLst/>
            <a:cxnLst/>
            <a:rect l="l" t="t" r="r" b="b"/>
            <a:pathLst>
              <a:path w="3944100" h="1952330">
                <a:moveTo>
                  <a:pt x="0" y="0"/>
                </a:moveTo>
                <a:lnTo>
                  <a:pt x="3944101" y="0"/>
                </a:lnTo>
                <a:lnTo>
                  <a:pt x="3944101" y="1952330"/>
                </a:lnTo>
                <a:lnTo>
                  <a:pt x="0" y="19523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Freeform 9"/>
          <p:cNvSpPr/>
          <p:nvPr/>
        </p:nvSpPr>
        <p:spPr>
          <a:xfrm>
            <a:off x="351841" y="8435340"/>
            <a:ext cx="6172200" cy="1851660"/>
          </a:xfrm>
          <a:custGeom>
            <a:avLst/>
            <a:gdLst/>
            <a:ahLst/>
            <a:cxnLst/>
            <a:rect l="l" t="t" r="r" b="b"/>
            <a:pathLst>
              <a:path w="6172200" h="1851660">
                <a:moveTo>
                  <a:pt x="0" y="0"/>
                </a:moveTo>
                <a:lnTo>
                  <a:pt x="6172200" y="0"/>
                </a:lnTo>
                <a:lnTo>
                  <a:pt x="6172200" y="1851660"/>
                </a:lnTo>
                <a:lnTo>
                  <a:pt x="0" y="18516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183505" y="925830"/>
            <a:ext cx="7920990" cy="8229600"/>
          </a:xfrm>
          <a:custGeom>
            <a:avLst/>
            <a:gdLst/>
            <a:ahLst/>
            <a:cxnLst/>
            <a:rect l="l" t="t" r="r" b="b"/>
            <a:pathLst>
              <a:path w="7920990" h="8229600">
                <a:moveTo>
                  <a:pt x="0" y="0"/>
                </a:moveTo>
                <a:lnTo>
                  <a:pt x="7920990" y="0"/>
                </a:lnTo>
                <a:lnTo>
                  <a:pt x="79209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480943" y="1851660"/>
            <a:ext cx="2260432" cy="2306563"/>
          </a:xfrm>
          <a:custGeom>
            <a:avLst/>
            <a:gdLst/>
            <a:ahLst/>
            <a:cxnLst/>
            <a:rect l="l" t="t" r="r" b="b"/>
            <a:pathLst>
              <a:path w="2260432" h="2306563">
                <a:moveTo>
                  <a:pt x="0" y="0"/>
                </a:moveTo>
                <a:lnTo>
                  <a:pt x="2260432" y="0"/>
                </a:lnTo>
                <a:lnTo>
                  <a:pt x="2260432" y="2306563"/>
                </a:lnTo>
                <a:lnTo>
                  <a:pt x="0" y="230656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0800000">
            <a:off x="10953559" y="-471198"/>
            <a:ext cx="7315200" cy="1892808"/>
          </a:xfrm>
          <a:custGeom>
            <a:avLst/>
            <a:gdLst/>
            <a:ahLst/>
            <a:cxnLst/>
            <a:rect l="l" t="t" r="r" b="b"/>
            <a:pathLst>
              <a:path w="7315200" h="1892808">
                <a:moveTo>
                  <a:pt x="0" y="0"/>
                </a:moveTo>
                <a:lnTo>
                  <a:pt x="7315200" y="0"/>
                </a:lnTo>
                <a:lnTo>
                  <a:pt x="7315200" y="1892808"/>
                </a:lnTo>
                <a:lnTo>
                  <a:pt x="0" y="189280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44069" flipH="1">
            <a:off x="208873" y="591218"/>
            <a:ext cx="12073642" cy="4785553"/>
          </a:xfrm>
          <a:custGeom>
            <a:avLst/>
            <a:gdLst/>
            <a:ahLst/>
            <a:cxnLst/>
            <a:rect l="l" t="t" r="r" b="b"/>
            <a:pathLst>
              <a:path w="12073642" h="4785553">
                <a:moveTo>
                  <a:pt x="12073642" y="0"/>
                </a:moveTo>
                <a:lnTo>
                  <a:pt x="0" y="0"/>
                </a:lnTo>
                <a:lnTo>
                  <a:pt x="0" y="4785553"/>
                </a:lnTo>
                <a:lnTo>
                  <a:pt x="12073642" y="4785553"/>
                </a:lnTo>
                <a:lnTo>
                  <a:pt x="1207364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411379" y="3093965"/>
            <a:ext cx="18699379" cy="9649080"/>
          </a:xfrm>
          <a:custGeom>
            <a:avLst/>
            <a:gdLst/>
            <a:ahLst/>
            <a:cxnLst/>
            <a:rect l="l" t="t" r="r" b="b"/>
            <a:pathLst>
              <a:path w="18699379" h="9649080">
                <a:moveTo>
                  <a:pt x="0" y="0"/>
                </a:moveTo>
                <a:lnTo>
                  <a:pt x="18699379" y="0"/>
                </a:lnTo>
                <a:lnTo>
                  <a:pt x="18699379" y="9649080"/>
                </a:lnTo>
                <a:lnTo>
                  <a:pt x="0" y="96490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3893" b="-5343"/>
            </a:stretch>
          </a:blipFill>
        </p:spPr>
      </p:sp>
      <p:sp>
        <p:nvSpPr>
          <p:cNvPr id="4" name="TextBox 4"/>
          <p:cNvSpPr txBox="1"/>
          <p:nvPr/>
        </p:nvSpPr>
        <p:spPr>
          <a:xfrm rot="-266493">
            <a:off x="1188476" y="982546"/>
            <a:ext cx="12130968" cy="2748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497"/>
              </a:lnSpc>
            </a:pPr>
            <a:r>
              <a:rPr lang="en-US" sz="24371" b="1" i="1" spc="-365">
                <a:solidFill>
                  <a:srgbClr val="FFFAED"/>
                </a:solidFill>
                <a:latin typeface="Gotham Condensed Bold Italics"/>
                <a:ea typeface="Gotham Condensed Bold Italics"/>
                <a:cs typeface="Gotham Condensed Bold Italics"/>
                <a:sym typeface="Gotham Condensed Bold Italics"/>
              </a:rPr>
              <a:t>DODGEBALL</a:t>
            </a:r>
          </a:p>
        </p:txBody>
      </p:sp>
      <p:sp>
        <p:nvSpPr>
          <p:cNvPr id="5" name="Freeform 5"/>
          <p:cNvSpPr/>
          <p:nvPr/>
        </p:nvSpPr>
        <p:spPr>
          <a:xfrm flipH="1">
            <a:off x="13082378" y="438498"/>
            <a:ext cx="2539132" cy="2545496"/>
          </a:xfrm>
          <a:custGeom>
            <a:avLst/>
            <a:gdLst/>
            <a:ahLst/>
            <a:cxnLst/>
            <a:rect l="l" t="t" r="r" b="b"/>
            <a:pathLst>
              <a:path w="2539132" h="2545496">
                <a:moveTo>
                  <a:pt x="2539132" y="0"/>
                </a:moveTo>
                <a:lnTo>
                  <a:pt x="0" y="0"/>
                </a:lnTo>
                <a:lnTo>
                  <a:pt x="0" y="2545496"/>
                </a:lnTo>
                <a:lnTo>
                  <a:pt x="2539132" y="2545496"/>
                </a:lnTo>
                <a:lnTo>
                  <a:pt x="2539132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432572"/>
            <a:ext cx="5535749" cy="1905000"/>
            <a:chOff x="0" y="0"/>
            <a:chExt cx="7380999" cy="2540000"/>
          </a:xfrm>
        </p:grpSpPr>
        <p:sp>
          <p:nvSpPr>
            <p:cNvPr id="4" name="Freeform 4"/>
            <p:cNvSpPr/>
            <p:nvPr/>
          </p:nvSpPr>
          <p:spPr>
            <a:xfrm rot="333216">
              <a:off x="107873" y="101649"/>
              <a:ext cx="2214025" cy="2336702"/>
            </a:xfrm>
            <a:custGeom>
              <a:avLst/>
              <a:gdLst/>
              <a:ahLst/>
              <a:cxnLst/>
              <a:rect l="l" t="t" r="r" b="b"/>
              <a:pathLst>
                <a:path w="2214025" h="2336702">
                  <a:moveTo>
                    <a:pt x="0" y="0"/>
                  </a:moveTo>
                  <a:lnTo>
                    <a:pt x="2214025" y="0"/>
                  </a:lnTo>
                  <a:lnTo>
                    <a:pt x="2214025" y="2336702"/>
                  </a:lnTo>
                  <a:lnTo>
                    <a:pt x="0" y="2336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2326681" y="101649"/>
              <a:ext cx="1273502" cy="2336702"/>
            </a:xfrm>
            <a:custGeom>
              <a:avLst/>
              <a:gdLst/>
              <a:ahLst/>
              <a:cxnLst/>
              <a:rect l="l" t="t" r="r" b="b"/>
              <a:pathLst>
                <a:path w="1273502" h="2336702">
                  <a:moveTo>
                    <a:pt x="0" y="0"/>
                  </a:moveTo>
                  <a:lnTo>
                    <a:pt x="1273502" y="0"/>
                  </a:lnTo>
                  <a:lnTo>
                    <a:pt x="1273502" y="2336702"/>
                  </a:lnTo>
                  <a:lnTo>
                    <a:pt x="0" y="2336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3497093" y="101649"/>
              <a:ext cx="2056297" cy="2336702"/>
            </a:xfrm>
            <a:custGeom>
              <a:avLst/>
              <a:gdLst/>
              <a:ahLst/>
              <a:cxnLst/>
              <a:rect l="l" t="t" r="r" b="b"/>
              <a:pathLst>
                <a:path w="2056297" h="2336702">
                  <a:moveTo>
                    <a:pt x="0" y="0"/>
                  </a:moveTo>
                  <a:lnTo>
                    <a:pt x="2056297" y="0"/>
                  </a:lnTo>
                  <a:lnTo>
                    <a:pt x="2056297" y="2336702"/>
                  </a:lnTo>
                  <a:lnTo>
                    <a:pt x="0" y="2336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5450299" y="101649"/>
              <a:ext cx="1930700" cy="2336702"/>
            </a:xfrm>
            <a:custGeom>
              <a:avLst/>
              <a:gdLst/>
              <a:ahLst/>
              <a:cxnLst/>
              <a:rect l="l" t="t" r="r" b="b"/>
              <a:pathLst>
                <a:path w="1930700" h="2336702">
                  <a:moveTo>
                    <a:pt x="0" y="0"/>
                  </a:moveTo>
                  <a:lnTo>
                    <a:pt x="1930700" y="0"/>
                  </a:lnTo>
                  <a:lnTo>
                    <a:pt x="1930700" y="2336702"/>
                  </a:lnTo>
                  <a:lnTo>
                    <a:pt x="0" y="23367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9681804" y="432572"/>
            <a:ext cx="6544853" cy="1905000"/>
            <a:chOff x="0" y="0"/>
            <a:chExt cx="8726470" cy="2540000"/>
          </a:xfrm>
        </p:grpSpPr>
        <p:sp>
          <p:nvSpPr>
            <p:cNvPr id="9" name="Freeform 9"/>
            <p:cNvSpPr/>
            <p:nvPr/>
          </p:nvSpPr>
          <p:spPr>
            <a:xfrm>
              <a:off x="6176909" y="0"/>
              <a:ext cx="2549561" cy="2540000"/>
            </a:xfrm>
            <a:custGeom>
              <a:avLst/>
              <a:gdLst/>
              <a:ahLst/>
              <a:cxnLst/>
              <a:rect l="l" t="t" r="r" b="b"/>
              <a:pathLst>
                <a:path w="2549561" h="2540000">
                  <a:moveTo>
                    <a:pt x="0" y="0"/>
                  </a:moveTo>
                  <a:lnTo>
                    <a:pt x="2549561" y="0"/>
                  </a:lnTo>
                  <a:lnTo>
                    <a:pt x="2549561" y="2540000"/>
                  </a:lnTo>
                  <a:lnTo>
                    <a:pt x="0" y="254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2257425" cy="2540000"/>
            </a:xfrm>
            <a:custGeom>
              <a:avLst/>
              <a:gdLst/>
              <a:ahLst/>
              <a:cxnLst/>
              <a:rect l="l" t="t" r="r" b="b"/>
              <a:pathLst>
                <a:path w="2257425" h="2540000">
                  <a:moveTo>
                    <a:pt x="0" y="0"/>
                  </a:moveTo>
                  <a:lnTo>
                    <a:pt x="2257425" y="0"/>
                  </a:lnTo>
                  <a:lnTo>
                    <a:pt x="2257425" y="2540000"/>
                  </a:lnTo>
                  <a:lnTo>
                    <a:pt x="0" y="254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2118492" y="0"/>
              <a:ext cx="2098675" cy="2540000"/>
            </a:xfrm>
            <a:custGeom>
              <a:avLst/>
              <a:gdLst/>
              <a:ahLst/>
              <a:cxnLst/>
              <a:rect l="l" t="t" r="r" b="b"/>
              <a:pathLst>
                <a:path w="2098675" h="2540000">
                  <a:moveTo>
                    <a:pt x="0" y="0"/>
                  </a:moveTo>
                  <a:lnTo>
                    <a:pt x="2098675" y="0"/>
                  </a:lnTo>
                  <a:lnTo>
                    <a:pt x="2098675" y="2540000"/>
                  </a:lnTo>
                  <a:lnTo>
                    <a:pt x="0" y="254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4078234" y="0"/>
              <a:ext cx="2098675" cy="2540000"/>
            </a:xfrm>
            <a:custGeom>
              <a:avLst/>
              <a:gdLst/>
              <a:ahLst/>
              <a:cxnLst/>
              <a:rect l="l" t="t" r="r" b="b"/>
              <a:pathLst>
                <a:path w="2098675" h="2540000">
                  <a:moveTo>
                    <a:pt x="0" y="0"/>
                  </a:moveTo>
                  <a:lnTo>
                    <a:pt x="2098675" y="0"/>
                  </a:lnTo>
                  <a:lnTo>
                    <a:pt x="2098675" y="2540000"/>
                  </a:lnTo>
                  <a:lnTo>
                    <a:pt x="0" y="254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7365884" y="816683"/>
            <a:ext cx="1515820" cy="1520890"/>
          </a:xfrm>
          <a:custGeom>
            <a:avLst/>
            <a:gdLst/>
            <a:ahLst/>
            <a:cxnLst/>
            <a:rect l="l" t="t" r="r" b="b"/>
            <a:pathLst>
              <a:path w="1515820" h="1520890">
                <a:moveTo>
                  <a:pt x="0" y="0"/>
                </a:moveTo>
                <a:lnTo>
                  <a:pt x="1515820" y="0"/>
                </a:lnTo>
                <a:lnTo>
                  <a:pt x="1515820" y="1520889"/>
                </a:lnTo>
                <a:lnTo>
                  <a:pt x="0" y="152088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09" r="-6109"/>
            </a:stretch>
          </a:blipFill>
        </p:spPr>
      </p:sp>
      <p:grpSp>
        <p:nvGrpSpPr>
          <p:cNvPr id="3" name="Group 3"/>
          <p:cNvGrpSpPr/>
          <p:nvPr/>
        </p:nvGrpSpPr>
        <p:grpSpPr>
          <a:xfrm rot="-1941657">
            <a:off x="8636306" y="7133766"/>
            <a:ext cx="12491937" cy="4856033"/>
            <a:chOff x="0" y="0"/>
            <a:chExt cx="4935086" cy="19184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35086" cy="1918433"/>
            </a:xfrm>
            <a:custGeom>
              <a:avLst/>
              <a:gdLst/>
              <a:ahLst/>
              <a:cxnLst/>
              <a:rect l="l" t="t" r="r" b="b"/>
              <a:pathLst>
                <a:path w="4935086" h="1918433">
                  <a:moveTo>
                    <a:pt x="0" y="0"/>
                  </a:moveTo>
                  <a:lnTo>
                    <a:pt x="4935086" y="0"/>
                  </a:lnTo>
                  <a:lnTo>
                    <a:pt x="4935086" y="1918433"/>
                  </a:lnTo>
                  <a:lnTo>
                    <a:pt x="0" y="1918433"/>
                  </a:lnTo>
                  <a:close/>
                </a:path>
              </a:pathLst>
            </a:custGeom>
            <a:solidFill>
              <a:srgbClr val="F2DE4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35086" cy="195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329970" y="6957073"/>
            <a:ext cx="10127829" cy="3759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28"/>
              </a:lnSpc>
            </a:pPr>
            <a:r>
              <a:rPr lang="en-US" sz="21877">
                <a:solidFill>
                  <a:srgbClr val="FFFFFF"/>
                </a:solidFill>
                <a:latin typeface="Macabro Danger"/>
                <a:ea typeface="Macabro Danger"/>
                <a:cs typeface="Macabro Danger"/>
                <a:sym typeface="Macabro Danger"/>
              </a:rPr>
              <a:t>TAG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862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987467" y="209191"/>
            <a:ext cx="8982687" cy="2965523"/>
          </a:xfrm>
          <a:custGeom>
            <a:avLst/>
            <a:gdLst/>
            <a:ahLst/>
            <a:cxnLst/>
            <a:rect l="l" t="t" r="r" b="b"/>
            <a:pathLst>
              <a:path w="8982687" h="2965523">
                <a:moveTo>
                  <a:pt x="0" y="0"/>
                </a:moveTo>
                <a:lnTo>
                  <a:pt x="8982687" y="0"/>
                </a:lnTo>
                <a:lnTo>
                  <a:pt x="8982687" y="2965523"/>
                </a:lnTo>
                <a:lnTo>
                  <a:pt x="0" y="29655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904" b="-9904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555" b="-9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33860" y="747336"/>
            <a:ext cx="3800897" cy="4396164"/>
          </a:xfrm>
          <a:custGeom>
            <a:avLst/>
            <a:gdLst/>
            <a:ahLst/>
            <a:cxnLst/>
            <a:rect l="l" t="t" r="r" b="b"/>
            <a:pathLst>
              <a:path w="3800897" h="4396164">
                <a:moveTo>
                  <a:pt x="0" y="0"/>
                </a:moveTo>
                <a:lnTo>
                  <a:pt x="3800897" y="0"/>
                </a:lnTo>
                <a:lnTo>
                  <a:pt x="3800897" y="4396164"/>
                </a:lnTo>
                <a:lnTo>
                  <a:pt x="0" y="43961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165" r="-33259" b="-15532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5057425"/>
            <a:ext cx="8415907" cy="4004474"/>
          </a:xfrm>
          <a:custGeom>
            <a:avLst/>
            <a:gdLst/>
            <a:ahLst/>
            <a:cxnLst/>
            <a:rect l="l" t="t" r="r" b="b"/>
            <a:pathLst>
              <a:path w="8415907" h="4004474">
                <a:moveTo>
                  <a:pt x="0" y="0"/>
                </a:moveTo>
                <a:lnTo>
                  <a:pt x="8415907" y="0"/>
                </a:lnTo>
                <a:lnTo>
                  <a:pt x="8415907" y="4004474"/>
                </a:lnTo>
                <a:lnTo>
                  <a:pt x="0" y="40044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05" r="-160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240084" y="313347"/>
            <a:ext cx="5846933" cy="3334633"/>
            <a:chOff x="0" y="0"/>
            <a:chExt cx="7795911" cy="4446177"/>
          </a:xfrm>
        </p:grpSpPr>
        <p:sp>
          <p:nvSpPr>
            <p:cNvPr id="4" name="Freeform 4"/>
            <p:cNvSpPr/>
            <p:nvPr/>
          </p:nvSpPr>
          <p:spPr>
            <a:xfrm>
              <a:off x="0" y="1118274"/>
              <a:ext cx="2450169" cy="3327904"/>
            </a:xfrm>
            <a:custGeom>
              <a:avLst/>
              <a:gdLst/>
              <a:ahLst/>
              <a:cxnLst/>
              <a:rect l="l" t="t" r="r" b="b"/>
              <a:pathLst>
                <a:path w="2450169" h="3327904">
                  <a:moveTo>
                    <a:pt x="0" y="0"/>
                  </a:moveTo>
                  <a:lnTo>
                    <a:pt x="2450169" y="0"/>
                  </a:lnTo>
                  <a:lnTo>
                    <a:pt x="2450169" y="3327903"/>
                  </a:lnTo>
                  <a:lnTo>
                    <a:pt x="0" y="332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2450169" y="1118274"/>
              <a:ext cx="2450169" cy="3327904"/>
            </a:xfrm>
            <a:custGeom>
              <a:avLst/>
              <a:gdLst/>
              <a:ahLst/>
              <a:cxnLst/>
              <a:rect l="l" t="t" r="r" b="b"/>
              <a:pathLst>
                <a:path w="2450169" h="3327904">
                  <a:moveTo>
                    <a:pt x="0" y="0"/>
                  </a:moveTo>
                  <a:lnTo>
                    <a:pt x="2450169" y="0"/>
                  </a:lnTo>
                  <a:lnTo>
                    <a:pt x="2450169" y="3327903"/>
                  </a:lnTo>
                  <a:lnTo>
                    <a:pt x="0" y="3327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4900338" y="0"/>
              <a:ext cx="2895573" cy="4446177"/>
            </a:xfrm>
            <a:custGeom>
              <a:avLst/>
              <a:gdLst/>
              <a:ahLst/>
              <a:cxnLst/>
              <a:rect l="l" t="t" r="r" b="b"/>
              <a:pathLst>
                <a:path w="2895573" h="4446177">
                  <a:moveTo>
                    <a:pt x="0" y="0"/>
                  </a:moveTo>
                  <a:lnTo>
                    <a:pt x="2895573" y="0"/>
                  </a:lnTo>
                  <a:lnTo>
                    <a:pt x="2895573" y="4446177"/>
                  </a:lnTo>
                  <a:lnTo>
                    <a:pt x="0" y="44461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1298246" y="857250"/>
            <a:ext cx="9941839" cy="1501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254"/>
              </a:lnSpc>
              <a:spcBef>
                <a:spcPct val="0"/>
              </a:spcBef>
            </a:pPr>
            <a:r>
              <a:rPr lang="en-US" sz="8753">
                <a:solidFill>
                  <a:srgbClr val="FEC81D"/>
                </a:solidFill>
                <a:latin typeface="Lazydog"/>
                <a:ea typeface="Lazydog"/>
                <a:cs typeface="Lazydog"/>
                <a:sym typeface="Lazydog"/>
              </a:rPr>
              <a:t>Duck, Duck, Goose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4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08530" y="4862110"/>
            <a:ext cx="5679470" cy="5679470"/>
          </a:xfrm>
          <a:custGeom>
            <a:avLst/>
            <a:gdLst/>
            <a:ahLst/>
            <a:cxnLst/>
            <a:rect l="l" t="t" r="r" b="b"/>
            <a:pathLst>
              <a:path w="5679470" h="5679470">
                <a:moveTo>
                  <a:pt x="0" y="0"/>
                </a:moveTo>
                <a:lnTo>
                  <a:pt x="5679470" y="0"/>
                </a:lnTo>
                <a:lnTo>
                  <a:pt x="5679470" y="5679469"/>
                </a:lnTo>
                <a:lnTo>
                  <a:pt x="0" y="56794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 rot="-193776">
            <a:off x="9561387" y="5738395"/>
            <a:ext cx="10157310" cy="2989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602"/>
              </a:lnSpc>
            </a:pPr>
            <a:r>
              <a:rPr lang="en-US" sz="16858" spc="505">
                <a:solidFill>
                  <a:srgbClr val="153517"/>
                </a:solidFill>
                <a:latin typeface="ITC Motter Corpus Condensed"/>
                <a:ea typeface="ITC Motter Corpus Condensed"/>
                <a:cs typeface="ITC Motter Corpus Condensed"/>
                <a:sym typeface="ITC Motter Corpus Condensed"/>
              </a:rPr>
              <a:t>Unicycle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449563" y="858813"/>
            <a:ext cx="11260394" cy="684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・</a:t>
            </a: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ドッ</a:t>
            </a: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ヂ</a:t>
            </a: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ボール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（ルールが</a:t>
            </a:r>
            <a:r>
              <a:rPr kumimoji="0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少し違います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）</a:t>
            </a:r>
            <a:endParaRPr kumimoji="0" lang="en-US" sz="4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M Plus Rounded Black"/>
              <a:sym typeface="M Plus Rounded Black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80486" y="5236663"/>
            <a:ext cx="9399777" cy="1483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・</a:t>
            </a: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だるまさんがころんだ</a:t>
            </a:r>
            <a:endParaRPr kumimoji="0" lang="en-US" sz="4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M Plus Rounded Black"/>
              <a:sym typeface="M Plus Rounded Black"/>
            </a:endParaRPr>
          </a:p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➔</a:t>
            </a: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「Red light, Green light」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41427" y="7157087"/>
            <a:ext cx="6121203" cy="14409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・</a:t>
            </a: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ハンカチ落とし</a:t>
            </a:r>
            <a:endParaRPr kumimoji="0" lang="en-US" sz="4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M Plus Rounded Black"/>
              <a:sym typeface="M Plus Rounded Black"/>
            </a:endParaRPr>
          </a:p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➔</a:t>
            </a: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M Plus Rounded Black"/>
                <a:sym typeface="M Plus Rounded Black"/>
              </a:rPr>
              <a:t>「Duck, duck, goose」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32226" y="2465119"/>
            <a:ext cx="797877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29LT Adir Ultra-Bold"/>
              </a:rPr>
              <a:t>https://www.youtube.com/watch?v=o8RRJWDVEQA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367320" y="1876016"/>
            <a:ext cx="731294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Jua"/>
                <a:sym typeface="Jua"/>
              </a:rPr>
              <a:t>0:40～ルール説明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～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Jua"/>
                <a:sym typeface="Jua"/>
              </a:rPr>
              <a:t>1:54 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（１分１４秒程度）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Jua"/>
              <a:sym typeface="Ju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23106" y="7236104"/>
            <a:ext cx="6921894" cy="404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Open Sans Bold"/>
              </a:rPr>
              <a:t>https://www.youtube.com/watch?v=VPVI0QGkdCo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23106" y="5810542"/>
            <a:ext cx="8064894" cy="4197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Open Sans Bold"/>
              </a:rPr>
              <a:t>https://www.youtube.com/watch?v=tYe66cQs_ZE</a:t>
            </a:r>
          </a:p>
        </p:txBody>
      </p:sp>
      <p:sp>
        <p:nvSpPr>
          <p:cNvPr id="14" name="Rectangle: Rounded Corners 13">
            <a:hlinkClick r:id="rId2" highlightClick="1"/>
            <a:extLst>
              <a:ext uri="{FF2B5EF4-FFF2-40B4-BE49-F238E27FC236}">
                <a16:creationId xmlns:a16="http://schemas.microsoft.com/office/drawing/2014/main" id="{BF79BC49-92C5-9C92-290D-4B36C006BD53}"/>
              </a:ext>
            </a:extLst>
          </p:cNvPr>
          <p:cNvSpPr/>
          <p:nvPr/>
        </p:nvSpPr>
        <p:spPr>
          <a:xfrm>
            <a:off x="1497580" y="2419242"/>
            <a:ext cx="1619952" cy="78040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Video</a:t>
            </a:r>
            <a:endParaRPr kumimoji="1" lang="ja-JP" altLang="en-US" sz="3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5" name="Rectangle: Rounded Corners 14">
            <a:hlinkClick r:id="rId3" highlightClick="1"/>
            <a:extLst>
              <a:ext uri="{FF2B5EF4-FFF2-40B4-BE49-F238E27FC236}">
                <a16:creationId xmlns:a16="http://schemas.microsoft.com/office/drawing/2014/main" id="{250BA553-ED34-3693-0F34-B7A51D3D95B5}"/>
              </a:ext>
            </a:extLst>
          </p:cNvPr>
          <p:cNvSpPr/>
          <p:nvPr/>
        </p:nvSpPr>
        <p:spPr>
          <a:xfrm>
            <a:off x="8153399" y="5718260"/>
            <a:ext cx="1518931" cy="8751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Video</a:t>
            </a:r>
            <a:endParaRPr kumimoji="1" lang="ja-JP" altLang="en-US" sz="3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F9601B-16E5-0057-5E08-2BC1050B32F8}"/>
              </a:ext>
            </a:extLst>
          </p:cNvPr>
          <p:cNvSpPr/>
          <p:nvPr/>
        </p:nvSpPr>
        <p:spPr>
          <a:xfrm>
            <a:off x="8211343" y="7462074"/>
            <a:ext cx="1442732" cy="83099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36F6D3AF-D9C6-287D-73E2-BE73C645267C}"/>
              </a:ext>
            </a:extLst>
          </p:cNvPr>
          <p:cNvSpPr txBox="1"/>
          <p:nvPr/>
        </p:nvSpPr>
        <p:spPr>
          <a:xfrm>
            <a:off x="1400073" y="321640"/>
            <a:ext cx="11247435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青い四角を押せば、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YouTube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に飛びます。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+mn-lt"/>
              <a:ea typeface="+mn-ea"/>
              <a:cs typeface="M Plus Rounded Black"/>
              <a:sym typeface="M Plus Rounded Black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1E322D-3F55-EAD3-5387-13D26867A3A3}"/>
              </a:ext>
            </a:extLst>
          </p:cNvPr>
          <p:cNvSpPr txBox="1"/>
          <p:nvPr/>
        </p:nvSpPr>
        <p:spPr>
          <a:xfrm>
            <a:off x="9641785" y="1543168"/>
            <a:ext cx="80648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最初広告が流れると思うので、生徒に見せる前に確認をしてください。</a:t>
            </a:r>
            <a:endParaRPr kumimoji="0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679196-09CB-90D8-A6D3-B25591BC3882}"/>
              </a:ext>
            </a:extLst>
          </p:cNvPr>
          <p:cNvSpPr txBox="1"/>
          <p:nvPr/>
        </p:nvSpPr>
        <p:spPr>
          <a:xfrm>
            <a:off x="10223106" y="7665015"/>
            <a:ext cx="69218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M Plus Rounded Black"/>
                <a:sym typeface="M Plus Rounded Black"/>
              </a:rPr>
              <a:t>最初広告が流れると思うので、生徒に見せる前に確認をしてください。</a:t>
            </a:r>
            <a:endParaRPr kumimoji="0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F92870DF-635A-8E40-0FB0-406D47001C73}"/>
              </a:ext>
            </a:extLst>
          </p:cNvPr>
          <p:cNvSpPr txBox="1"/>
          <p:nvPr/>
        </p:nvSpPr>
        <p:spPr>
          <a:xfrm>
            <a:off x="9829800" y="8545323"/>
            <a:ext cx="8252524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Jua"/>
                <a:sym typeface="Jua"/>
              </a:rPr>
              <a:t>0:4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６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Jua"/>
                <a:sym typeface="Jua"/>
              </a:rPr>
              <a:t>～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映像が流れます。最初の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45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秒は言葉による説明です。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Jua"/>
              <a:sym typeface="Jua"/>
            </a:endParaRPr>
          </a:p>
        </p:txBody>
      </p:sp>
      <p:sp>
        <p:nvSpPr>
          <p:cNvPr id="8" name="Rectangle: Rounded Corners 7">
            <a:hlinkClick r:id="rId2" highlightClick="1"/>
            <a:extLst>
              <a:ext uri="{FF2B5EF4-FFF2-40B4-BE49-F238E27FC236}">
                <a16:creationId xmlns:a16="http://schemas.microsoft.com/office/drawing/2014/main" id="{E109FA9B-54F0-72B0-A14F-4E900FA655ED}"/>
              </a:ext>
            </a:extLst>
          </p:cNvPr>
          <p:cNvSpPr/>
          <p:nvPr/>
        </p:nvSpPr>
        <p:spPr>
          <a:xfrm>
            <a:off x="1508557" y="3536139"/>
            <a:ext cx="1619952" cy="82445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  <a:hlinkClick r:id="rId5"/>
              </a:rPr>
              <a:t>Video</a:t>
            </a:r>
            <a:endParaRPr kumimoji="1" lang="ja-JP" altLang="en-US" sz="3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3DCB72-FAA9-0B2C-B79D-15305E6B44A0}"/>
              </a:ext>
            </a:extLst>
          </p:cNvPr>
          <p:cNvSpPr txBox="1"/>
          <p:nvPr/>
        </p:nvSpPr>
        <p:spPr>
          <a:xfrm>
            <a:off x="3733799" y="4095652"/>
            <a:ext cx="9264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https://www.youtube.com/watch?v=ecInARklP9Q</a:t>
            </a:r>
            <a:endParaRPr kumimoji="0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LaM Display" panose="02010000000000000000" pitchFamily="2" charset="0"/>
              <a:ea typeface="ＭＳ Ｐゴシック" panose="020B0600070205080204" pitchFamily="50" charset="-128"/>
              <a:cs typeface="ADLaM Display" panose="02010000000000000000" pitchFamily="2" charset="0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F2DA5D34-0CCA-489E-072D-BCF79DE95C9C}"/>
              </a:ext>
            </a:extLst>
          </p:cNvPr>
          <p:cNvSpPr txBox="1"/>
          <p:nvPr/>
        </p:nvSpPr>
        <p:spPr>
          <a:xfrm>
            <a:off x="3316793" y="3706388"/>
            <a:ext cx="8716842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Jua"/>
                <a:sym typeface="Jua"/>
              </a:rPr>
              <a:t>イギリスの様子です。実際のゲームの様子がわかります。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Jua"/>
              <a:sym typeface="Ju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A93C0E-00E5-1514-5938-236D1E5744D2}"/>
              </a:ext>
            </a:extLst>
          </p:cNvPr>
          <p:cNvSpPr txBox="1"/>
          <p:nvPr/>
        </p:nvSpPr>
        <p:spPr>
          <a:xfrm>
            <a:off x="1536263" y="8777095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＊</a:t>
            </a:r>
            <a:r>
              <a:rPr kumimoji="0" lang="fr-FR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Drop the </a:t>
            </a:r>
            <a:r>
              <a:rPr kumimoji="0" lang="fr-FR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Handkerchief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は、外国にもあります。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191</Words>
  <Application>Microsoft Office PowerPoint</Application>
  <PresentationFormat>Custom</PresentationFormat>
  <Paragraphs>24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Gotham Condensed Bold Italics</vt:lpstr>
      <vt:lpstr>Arial</vt:lpstr>
      <vt:lpstr>Lazydog</vt:lpstr>
      <vt:lpstr>ADLaM Display</vt:lpstr>
      <vt:lpstr>Calibri</vt:lpstr>
      <vt:lpstr>Macabro Danger</vt:lpstr>
      <vt:lpstr>ITC Motter Corpus Condensed</vt:lpstr>
      <vt:lpstr>ＭＳ Ｐゴシック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Playful Kids Zone Presentation</dc:title>
  <dc:creator>English Activiteis for Kids</dc:creator>
  <cp:lastModifiedBy>朋子 岡田</cp:lastModifiedBy>
  <cp:revision>3</cp:revision>
  <dcterms:created xsi:type="dcterms:W3CDTF">2006-08-16T00:00:00Z</dcterms:created>
  <dcterms:modified xsi:type="dcterms:W3CDTF">2025-07-09T17:34:53Z</dcterms:modified>
  <dc:identifier>DAGlSn-kHe0</dc:identifier>
</cp:coreProperties>
</file>