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71" r:id="rId2"/>
    <p:sldId id="286" r:id="rId3"/>
    <p:sldId id="264" r:id="rId4"/>
    <p:sldId id="316" r:id="rId5"/>
  </p:sldIdLst>
  <p:sldSz cx="18288000" cy="10287000"/>
  <p:notesSz cx="6858000" cy="9144000"/>
  <p:embeddedFontLst>
    <p:embeddedFont>
      <p:font typeface="Glacial Indifference Bold" panose="020B0600070205080204" charset="0"/>
      <p:regular r:id="rId7"/>
    </p:embeddedFont>
    <p:embeddedFont>
      <p:font typeface="游ゴシック" panose="020B0400000000000000" pitchFamily="50" charset="-128"/>
      <p:regular r:id="rId8"/>
      <p:bold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F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01" autoAdjust="0"/>
    <p:restoredTop sz="94622" autoAdjust="0"/>
  </p:normalViewPr>
  <p:slideViewPr>
    <p:cSldViewPr>
      <p:cViewPr varScale="1">
        <p:scale>
          <a:sx n="52" d="100"/>
          <a:sy n="52" d="100"/>
        </p:scale>
        <p:origin x="24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4E36B-BEFA-41B6-9054-C07C9760C9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7F1E9-C8E0-4024-BB28-369C45345B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8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7806" y="1503549"/>
            <a:ext cx="5438393" cy="4741920"/>
          </a:xfrm>
          <a:custGeom>
            <a:avLst/>
            <a:gdLst/>
            <a:ahLst/>
            <a:cxnLst/>
            <a:rect l="l" t="t" r="r" b="b"/>
            <a:pathLst>
              <a:path w="3031990" h="2587647">
                <a:moveTo>
                  <a:pt x="0" y="0"/>
                </a:moveTo>
                <a:lnTo>
                  <a:pt x="3031990" y="0"/>
                </a:lnTo>
                <a:lnTo>
                  <a:pt x="3031990" y="2587647"/>
                </a:lnTo>
                <a:lnTo>
                  <a:pt x="0" y="2587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9245" t="-42285" r="-188557" b="-2174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81933" y="114302"/>
            <a:ext cx="6858000" cy="7696198"/>
          </a:xfrm>
          <a:custGeom>
            <a:avLst/>
            <a:gdLst/>
            <a:ahLst/>
            <a:cxnLst/>
            <a:rect l="l" t="t" r="r" b="b"/>
            <a:pathLst>
              <a:path w="3672368" h="3620092">
                <a:moveTo>
                  <a:pt x="0" y="0"/>
                </a:moveTo>
                <a:lnTo>
                  <a:pt x="3672368" y="0"/>
                </a:lnTo>
                <a:lnTo>
                  <a:pt x="3672368" y="3620092"/>
                </a:lnTo>
                <a:lnTo>
                  <a:pt x="0" y="3620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5502" t="-33257" r="-14264" b="-13408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38800" y="495301"/>
            <a:ext cx="6858000" cy="8915399"/>
          </a:xfrm>
          <a:custGeom>
            <a:avLst/>
            <a:gdLst/>
            <a:ahLst/>
            <a:cxnLst/>
            <a:rect l="l" t="t" r="r" b="b"/>
            <a:pathLst>
              <a:path w="3768277" h="4225690">
                <a:moveTo>
                  <a:pt x="0" y="0"/>
                </a:moveTo>
                <a:lnTo>
                  <a:pt x="3768277" y="0"/>
                </a:lnTo>
                <a:lnTo>
                  <a:pt x="3768277" y="4225689"/>
                </a:lnTo>
                <a:lnTo>
                  <a:pt x="0" y="4225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932" t="-117516" r="-140728" b="-278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9701" y="495301"/>
            <a:ext cx="7581900" cy="9296398"/>
          </a:xfrm>
          <a:custGeom>
            <a:avLst/>
            <a:gdLst/>
            <a:ahLst/>
            <a:cxnLst/>
            <a:rect l="l" t="t" r="r" b="b"/>
            <a:pathLst>
              <a:path w="3768277" h="4225690">
                <a:moveTo>
                  <a:pt x="0" y="0"/>
                </a:moveTo>
                <a:lnTo>
                  <a:pt x="3768277" y="0"/>
                </a:lnTo>
                <a:lnTo>
                  <a:pt x="3768277" y="4225690"/>
                </a:lnTo>
                <a:lnTo>
                  <a:pt x="0" y="4225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7334" t="-117543" r="-10326" b="-27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34D872A-FC23-3CDB-5A4B-97CC727E981C}"/>
              </a:ext>
            </a:extLst>
          </p:cNvPr>
          <p:cNvSpPr txBox="1"/>
          <p:nvPr/>
        </p:nvSpPr>
        <p:spPr>
          <a:xfrm>
            <a:off x="4955407" y="4026207"/>
            <a:ext cx="8377186" cy="2234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2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00" b="1" i="0" u="none" strike="noStrike" kern="1200" cap="none" spc="0" normalizeH="0" baseline="0" noProof="0" dirty="0">
                <a:ln>
                  <a:noFill/>
                </a:ln>
                <a:solidFill>
                  <a:srgbClr val="F7CB2D"/>
                </a:solidFill>
                <a:effectLst/>
                <a:uLnTx/>
                <a:uFillTx/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flower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49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35015-3F4A-CA0C-0088-65150F06A7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070" r="7693"/>
          <a:stretch>
            <a:fillRect/>
          </a:stretch>
        </p:blipFill>
        <p:spPr>
          <a:xfrm>
            <a:off x="0" y="0"/>
            <a:ext cx="18288000" cy="10660380"/>
          </a:xfrm>
          <a:prstGeom prst="rect">
            <a:avLst/>
          </a:prstGeom>
        </p:spPr>
      </p:pic>
      <p:pic>
        <p:nvPicPr>
          <p:cNvPr id="5" name="Picture 4" descr="A yellow flower with green leaves&#10;&#10;AI-generated content may be incorrect.">
            <a:extLst>
              <a:ext uri="{FF2B5EF4-FFF2-40B4-BE49-F238E27FC236}">
                <a16:creationId xmlns:a16="http://schemas.microsoft.com/office/drawing/2014/main" id="{D0BF4F76-49E0-1F88-82B7-12FB79BA8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321" y="1714500"/>
            <a:ext cx="7582958" cy="92976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959698-7177-C848-6D05-AA1EB5D1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7600" y="5729591"/>
            <a:ext cx="5438542" cy="5106698"/>
          </a:xfrm>
          <a:prstGeom prst="rect">
            <a:avLst/>
          </a:prstGeom>
        </p:spPr>
      </p:pic>
      <p:pic>
        <p:nvPicPr>
          <p:cNvPr id="6" name="Picture 4">
            <a:hlinkClick r:id="" action="ppaction://media"/>
            <a:extLst>
              <a:ext uri="{FF2B5EF4-FFF2-40B4-BE49-F238E27FC236}">
                <a16:creationId xmlns:a16="http://schemas.microsoft.com/office/drawing/2014/main" id="{9863DD99-4053-A869-0B87-A46F86825B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4555"/>
                </p14:media>
              </p:ext>
            </p:ext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35200" y="82677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754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7312" y="2721569"/>
            <a:ext cx="7315200" cy="4687525"/>
          </a:xfrm>
          <a:custGeom>
            <a:avLst/>
            <a:gdLst/>
            <a:ahLst/>
            <a:cxnLst/>
            <a:rect l="l" t="t" r="r" b="b"/>
            <a:pathLst>
              <a:path w="3237629" h="2424385">
                <a:moveTo>
                  <a:pt x="0" y="0"/>
                </a:moveTo>
                <a:lnTo>
                  <a:pt x="3237629" y="0"/>
                </a:lnTo>
                <a:lnTo>
                  <a:pt x="3237629" y="2424385"/>
                </a:lnTo>
                <a:lnTo>
                  <a:pt x="0" y="242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5289" t="-45286" r="-130068" b="-181556"/>
            </a:stretch>
          </a:blipFill>
        </p:spPr>
      </p:sp>
      <p:sp>
        <p:nvSpPr>
          <p:cNvPr id="3" name="Freeform 3"/>
          <p:cNvSpPr/>
          <p:nvPr/>
        </p:nvSpPr>
        <p:spPr>
          <a:xfrm rot="21387956">
            <a:off x="5202688" y="936839"/>
            <a:ext cx="8254202" cy="6218821"/>
          </a:xfrm>
          <a:custGeom>
            <a:avLst/>
            <a:gdLst/>
            <a:ahLst/>
            <a:cxnLst/>
            <a:rect l="l" t="t" r="r" b="b"/>
            <a:pathLst>
              <a:path w="3575201" h="3283661">
                <a:moveTo>
                  <a:pt x="0" y="0"/>
                </a:moveTo>
                <a:lnTo>
                  <a:pt x="3575201" y="0"/>
                </a:lnTo>
                <a:lnTo>
                  <a:pt x="3575201" y="3283661"/>
                </a:lnTo>
                <a:lnTo>
                  <a:pt x="0" y="3283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5302" t="-11040" r="-5806" b="-129098"/>
            </a:stretch>
          </a:blipFill>
        </p:spPr>
      </p:sp>
      <p:sp>
        <p:nvSpPr>
          <p:cNvPr id="4" name="Freeform 4"/>
          <p:cNvSpPr/>
          <p:nvPr/>
        </p:nvSpPr>
        <p:spPr>
          <a:xfrm rot="21413658">
            <a:off x="4883919" y="1209886"/>
            <a:ext cx="8419279" cy="7061715"/>
          </a:xfrm>
          <a:custGeom>
            <a:avLst/>
            <a:gdLst/>
            <a:ahLst/>
            <a:cxnLst/>
            <a:rect l="l" t="t" r="r" b="b"/>
            <a:pathLst>
              <a:path w="3483136" h="3411598">
                <a:moveTo>
                  <a:pt x="0" y="0"/>
                </a:moveTo>
                <a:lnTo>
                  <a:pt x="3483136" y="0"/>
                </a:lnTo>
                <a:lnTo>
                  <a:pt x="3483136" y="3411597"/>
                </a:lnTo>
                <a:lnTo>
                  <a:pt x="0" y="3411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578" t="-120175" r="-120485" b="-120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1428908">
            <a:off x="4793658" y="1498482"/>
            <a:ext cx="8700683" cy="7290033"/>
          </a:xfrm>
          <a:custGeom>
            <a:avLst/>
            <a:gdLst/>
            <a:ahLst/>
            <a:cxnLst/>
            <a:rect l="l" t="t" r="r" b="b"/>
            <a:pathLst>
              <a:path w="3672039" h="3544513">
                <a:moveTo>
                  <a:pt x="0" y="0"/>
                </a:moveTo>
                <a:lnTo>
                  <a:pt x="3672039" y="0"/>
                </a:lnTo>
                <a:lnTo>
                  <a:pt x="3672039" y="3544513"/>
                </a:lnTo>
                <a:lnTo>
                  <a:pt x="0" y="3544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0216" t="-118376" r="-6115" b="-517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FBEBAE2-DB24-8B09-A918-C09865EA7EEE}"/>
              </a:ext>
            </a:extLst>
          </p:cNvPr>
          <p:cNvSpPr txBox="1"/>
          <p:nvPr/>
        </p:nvSpPr>
        <p:spPr>
          <a:xfrm>
            <a:off x="4955407" y="4034222"/>
            <a:ext cx="8377186" cy="2218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2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chicken</a:t>
            </a:r>
            <a:endParaRPr kumimoji="0" lang="en-US" sz="1234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49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B7710E-A413-D56B-3A9B-3762399669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81000" y="-103077"/>
            <a:ext cx="18669000" cy="10390077"/>
          </a:xfrm>
          <a:prstGeom prst="rect">
            <a:avLst/>
          </a:prstGeom>
        </p:spPr>
      </p:pic>
      <p:pic>
        <p:nvPicPr>
          <p:cNvPr id="3" name="Picture 2" descr="A cartoon of a chicken&#10;&#10;AI-generated content may be incorrect.">
            <a:extLst>
              <a:ext uri="{FF2B5EF4-FFF2-40B4-BE49-F238E27FC236}">
                <a16:creationId xmlns:a16="http://schemas.microsoft.com/office/drawing/2014/main" id="{74A011DC-875A-39AE-75F5-B6F5A1B87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542022"/>
            <a:ext cx="8321694" cy="7087878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  <a:extLst>
              <a:ext uri="{FF2B5EF4-FFF2-40B4-BE49-F238E27FC236}">
                <a16:creationId xmlns:a16="http://schemas.microsoft.com/office/drawing/2014/main" id="{308AAD89-C367-C93F-20D0-229404200A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31.446"/>
                </p14:media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73400" y="8005154"/>
            <a:ext cx="1003681" cy="1003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72EFA-20B8-8ED8-E113-590BFAEC08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33400" y="4610100"/>
            <a:ext cx="1798476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59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4467</TotalTime>
  <Words>2</Words>
  <Application>Microsoft Office PowerPoint</Application>
  <PresentationFormat>Custom</PresentationFormat>
  <Paragraphs>2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Calibri</vt:lpstr>
      <vt:lpstr>Arial</vt:lpstr>
      <vt:lpstr>游ゴシック</vt:lpstr>
      <vt:lpstr>Glacial Indifference Bold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cow</dc:title>
  <dc:creator>English Activities for Kids</dc:creator>
  <cp:lastModifiedBy>朋子 岡田</cp:lastModifiedBy>
  <cp:revision>34</cp:revision>
  <dcterms:created xsi:type="dcterms:W3CDTF">2006-08-16T00:00:00Z</dcterms:created>
  <dcterms:modified xsi:type="dcterms:W3CDTF">2025-11-30T13:05:20Z</dcterms:modified>
  <dc:identifier>DAG43zNSA5o</dc:identifier>
</cp:coreProperties>
</file>