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8" r:id="rId2"/>
    <p:sldId id="259" r:id="rId3"/>
    <p:sldId id="260" r:id="rId4"/>
    <p:sldId id="266" r:id="rId5"/>
    <p:sldId id="274" r:id="rId6"/>
    <p:sldId id="262" r:id="rId7"/>
    <p:sldId id="261" r:id="rId8"/>
    <p:sldId id="277" r:id="rId9"/>
    <p:sldId id="275" r:id="rId10"/>
    <p:sldId id="264" r:id="rId11"/>
    <p:sldId id="265" r:id="rId12"/>
    <p:sldId id="284" r:id="rId13"/>
    <p:sldId id="272" r:id="rId14"/>
    <p:sldId id="263" r:id="rId15"/>
    <p:sldId id="267" r:id="rId16"/>
    <p:sldId id="268" r:id="rId17"/>
    <p:sldId id="270" r:id="rId18"/>
    <p:sldId id="281" r:id="rId19"/>
    <p:sldId id="271" r:id="rId20"/>
    <p:sldId id="273" r:id="rId21"/>
  </p:sldIdLst>
  <p:sldSz cx="18288000" cy="10287000"/>
  <p:notesSz cx="6858000" cy="9144000"/>
  <p:embeddedFontLst>
    <p:embeddedFont>
      <p:font typeface="KG Primary Penmanship" panose="020B0600070205080204" charset="0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850" y="2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-95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sv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2ECFE8D6-E3BF-0EC2-E66A-3DC002A439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9237" y="965199"/>
            <a:ext cx="11369524" cy="83566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2207F1FA-EC00-0ED4-0AE6-562073B8EE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595757"/>
            <a:ext cx="12913082" cy="7792105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2489616" y="8583134"/>
            <a:ext cx="13308768" cy="17408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647"/>
              </a:lnSpc>
              <a:spcBef>
                <a:spcPct val="0"/>
              </a:spcBef>
            </a:pPr>
            <a:r>
              <a:rPr lang="en-US" sz="14053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go home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8D0734C4-A699-AE50-C11D-72C0F2A24F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616272"/>
            <a:ext cx="10949354" cy="7745886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2489616" y="8583134"/>
            <a:ext cx="13308768" cy="17408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647"/>
              </a:lnSpc>
              <a:spcBef>
                <a:spcPct val="0"/>
              </a:spcBef>
            </a:pPr>
            <a:r>
              <a:rPr lang="en-US" sz="14053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do my homework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2DE255-67D9-5363-3F14-AA1EB7C3B7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6067E524-231D-70D9-0ADE-E852143D97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6823" y="1028700"/>
            <a:ext cx="7568599" cy="7239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63F7E05-F1CD-F8B9-147D-2B4CE15D4CC3}"/>
              </a:ext>
            </a:extLst>
          </p:cNvPr>
          <p:cNvSpPr txBox="1"/>
          <p:nvPr/>
        </p:nvSpPr>
        <p:spPr>
          <a:xfrm>
            <a:off x="2489616" y="8583134"/>
            <a:ext cx="13308768" cy="17408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647"/>
              </a:lnSpc>
              <a:spcBef>
                <a:spcPct val="0"/>
              </a:spcBef>
            </a:pPr>
            <a:r>
              <a:rPr lang="en-US" sz="14053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play soccer</a:t>
            </a:r>
          </a:p>
        </p:txBody>
      </p:sp>
    </p:spTree>
    <p:extLst>
      <p:ext uri="{BB962C8B-B14F-4D97-AF65-F5344CB8AC3E}">
        <p14:creationId xmlns:p14="http://schemas.microsoft.com/office/powerpoint/2010/main" val="12316210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D2B3AD3C-10C7-BE35-733E-78724451B8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9256" y="928356"/>
            <a:ext cx="8077200" cy="7415544"/>
          </a:xfrm>
          <a:prstGeom prst="rect">
            <a:avLst/>
          </a:prstGeom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B0C837F0-950F-538A-CFC0-D9F5737EDDAA}"/>
              </a:ext>
            </a:extLst>
          </p:cNvPr>
          <p:cNvSpPr txBox="1"/>
          <p:nvPr/>
        </p:nvSpPr>
        <p:spPr>
          <a:xfrm>
            <a:off x="2489616" y="8583134"/>
            <a:ext cx="13308768" cy="17408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647"/>
              </a:lnSpc>
              <a:spcBef>
                <a:spcPct val="0"/>
              </a:spcBef>
            </a:pPr>
            <a:r>
              <a:rPr lang="en-US" sz="14053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do the laundry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0870445A-01A7-7EE4-F436-C999F63D65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8137" y="1002322"/>
            <a:ext cx="8144255" cy="7315199"/>
          </a:xfrm>
          <a:prstGeom prst="rect">
            <a:avLst/>
          </a:prstGeom>
        </p:spPr>
      </p:pic>
      <p:sp>
        <p:nvSpPr>
          <p:cNvPr id="3" name="TextBox 3">
            <a:extLst>
              <a:ext uri="{FF2B5EF4-FFF2-40B4-BE49-F238E27FC236}">
                <a16:creationId xmlns:a16="http://schemas.microsoft.com/office/drawing/2014/main" id="{D848DF3D-AB7A-2AC3-B8D3-28640A0A578E}"/>
              </a:ext>
            </a:extLst>
          </p:cNvPr>
          <p:cNvSpPr txBox="1"/>
          <p:nvPr/>
        </p:nvSpPr>
        <p:spPr>
          <a:xfrm>
            <a:off x="2489616" y="8583134"/>
            <a:ext cx="13308768" cy="17408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647"/>
              </a:lnSpc>
              <a:spcBef>
                <a:spcPct val="0"/>
              </a:spcBef>
            </a:pPr>
            <a:r>
              <a:rPr lang="en-US" sz="14053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put away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532CF900-EC62-0620-952C-6C2A24199F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1028700"/>
            <a:ext cx="8276630" cy="7239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2489616" y="8583134"/>
            <a:ext cx="13308768" cy="17408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647"/>
              </a:lnSpc>
              <a:spcBef>
                <a:spcPct val="0"/>
              </a:spcBef>
            </a:pPr>
            <a:r>
              <a:rPr lang="en-US" sz="14053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feed my pet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B3F84D90-D0E6-8DA6-848D-A5042D2F9C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2954" y="906865"/>
            <a:ext cx="7391044" cy="7676269"/>
          </a:xfrm>
          <a:prstGeom prst="rect">
            <a:avLst/>
          </a:prstGeom>
        </p:spPr>
      </p:pic>
      <p:sp>
        <p:nvSpPr>
          <p:cNvPr id="3" name="Freeform 3"/>
          <p:cNvSpPr/>
          <p:nvPr/>
        </p:nvSpPr>
        <p:spPr>
          <a:xfrm rot="5133762">
            <a:off x="7743412" y="5931717"/>
            <a:ext cx="2754244" cy="2754244"/>
          </a:xfrm>
          <a:custGeom>
            <a:avLst/>
            <a:gdLst/>
            <a:ahLst/>
            <a:cxnLst/>
            <a:rect l="l" t="t" r="r" b="b"/>
            <a:pathLst>
              <a:path w="2754244" h="2754244">
                <a:moveTo>
                  <a:pt x="0" y="0"/>
                </a:moveTo>
                <a:lnTo>
                  <a:pt x="2754245" y="0"/>
                </a:lnTo>
                <a:lnTo>
                  <a:pt x="2754245" y="2754244"/>
                </a:lnTo>
                <a:lnTo>
                  <a:pt x="0" y="275424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/>
          </a:p>
        </p:txBody>
      </p:sp>
      <p:sp>
        <p:nvSpPr>
          <p:cNvPr id="4" name="TextBox 4"/>
          <p:cNvSpPr txBox="1"/>
          <p:nvPr/>
        </p:nvSpPr>
        <p:spPr>
          <a:xfrm>
            <a:off x="2489616" y="8583134"/>
            <a:ext cx="13308768" cy="17408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647"/>
              </a:lnSpc>
              <a:spcBef>
                <a:spcPct val="0"/>
              </a:spcBef>
            </a:pPr>
            <a:r>
              <a:rPr lang="en-US" sz="14053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have dinner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E3B02022-D66A-1878-DDF9-9657AB3F34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351" y="966019"/>
            <a:ext cx="9099620" cy="7235842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2489616" y="8583134"/>
            <a:ext cx="13308768" cy="17408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647"/>
              </a:lnSpc>
              <a:spcBef>
                <a:spcPct val="0"/>
              </a:spcBef>
            </a:pPr>
            <a:r>
              <a:rPr lang="en-US" sz="14053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wash the dishes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38EE1FB6-88DB-E5B5-50CD-8221B991C9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7015" y="896815"/>
            <a:ext cx="8676016" cy="7370885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2489616" y="8583134"/>
            <a:ext cx="13308768" cy="17408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647"/>
              </a:lnSpc>
              <a:spcBef>
                <a:spcPct val="0"/>
              </a:spcBef>
            </a:pPr>
            <a:r>
              <a:rPr lang="en-US" sz="14053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take a bath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16CE2E0F-7329-E68D-E2D7-3F2DBAC0C1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3876" y="996480"/>
            <a:ext cx="5815584" cy="73152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2489616" y="8583134"/>
            <a:ext cx="13308768" cy="17408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647"/>
              </a:lnSpc>
              <a:spcBef>
                <a:spcPct val="0"/>
              </a:spcBef>
            </a:pPr>
            <a:r>
              <a:rPr lang="en-US" sz="14053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read a book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id="{482B8882-05F3-01DB-B006-DAEE9A578F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4027" y="960120"/>
            <a:ext cx="9339943" cy="7315882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2627152" y="8583134"/>
            <a:ext cx="13308768" cy="17408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647"/>
              </a:lnSpc>
              <a:spcBef>
                <a:spcPct val="0"/>
              </a:spcBef>
            </a:pPr>
            <a:r>
              <a:rPr lang="en-US" sz="14053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wake up</a:t>
            </a:r>
            <a:endParaRPr lang="en-US" sz="14053" dirty="0">
              <a:solidFill>
                <a:srgbClr val="000000"/>
              </a:solidFill>
              <a:latin typeface="KG Primary Penmanship"/>
              <a:ea typeface="KG Primary Penmanship"/>
              <a:cs typeface="KG Primary Penmanship"/>
              <a:sym typeface="KG Primary Penmanship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C1D49FCB-9435-41C8-91F0-FDD32BFD38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0121" y="919556"/>
            <a:ext cx="9527756" cy="8234616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2489616" y="8583134"/>
            <a:ext cx="13308768" cy="17408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647"/>
              </a:lnSpc>
              <a:spcBef>
                <a:spcPct val="0"/>
              </a:spcBef>
            </a:pPr>
            <a:r>
              <a:rPr lang="en-US" sz="14053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go to bed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6DA5175B-D4B9-9AF7-81C8-705CE60871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0987" y="1028700"/>
            <a:ext cx="7617429" cy="7239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2607504" y="8583134"/>
            <a:ext cx="13308768" cy="17408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647"/>
              </a:lnSpc>
              <a:spcBef>
                <a:spcPct val="0"/>
              </a:spcBef>
            </a:pPr>
            <a:r>
              <a:rPr lang="en-US" sz="14053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brush my teeth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88AA8404-B0FE-BB18-F2C6-3F58257752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6800" y="952500"/>
            <a:ext cx="7150869" cy="6858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2489616" y="8583134"/>
            <a:ext cx="13308768" cy="17408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647"/>
              </a:lnSpc>
              <a:spcBef>
                <a:spcPct val="0"/>
              </a:spcBef>
            </a:pPr>
            <a:r>
              <a:rPr lang="en-US" sz="14053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eat breakfast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6377DD3C-26A1-6BA8-346D-D0AB9E968C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7452" y="1028700"/>
            <a:ext cx="9281436" cy="7279558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2489616" y="8583134"/>
            <a:ext cx="13308768" cy="17408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647"/>
              </a:lnSpc>
              <a:spcBef>
                <a:spcPct val="0"/>
              </a:spcBef>
            </a:pPr>
            <a:r>
              <a:rPr lang="en-US" sz="14053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walk my dog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23F61B2F-317C-633A-911E-6B96DB039F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5985" y="1028701"/>
            <a:ext cx="8803423" cy="7269726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2489616" y="8583134"/>
            <a:ext cx="13308768" cy="17408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647"/>
              </a:lnSpc>
              <a:spcBef>
                <a:spcPct val="0"/>
              </a:spcBef>
            </a:pPr>
            <a:r>
              <a:rPr lang="en-US" sz="14053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take out the garbage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>
            <a:extLst>
              <a:ext uri="{FF2B5EF4-FFF2-40B4-BE49-F238E27FC236}">
                <a16:creationId xmlns:a16="http://schemas.microsoft.com/office/drawing/2014/main" id="{ED705E76-1F58-3CF8-B0FB-925AA38DBB5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603" r="4811"/>
          <a:stretch/>
        </p:blipFill>
        <p:spPr>
          <a:xfrm>
            <a:off x="914400" y="-1088769"/>
            <a:ext cx="16459201" cy="9671903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2646801" y="8583134"/>
            <a:ext cx="13308768" cy="17408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647"/>
              </a:lnSpc>
              <a:spcBef>
                <a:spcPct val="0"/>
              </a:spcBef>
            </a:pPr>
            <a:r>
              <a:rPr lang="en-US" sz="14053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leave my house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23FBD2ED-E975-4637-3618-42DC115C55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3154" y="1028700"/>
            <a:ext cx="4634370" cy="7434817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2489616" y="8583134"/>
            <a:ext cx="13308768" cy="17408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647"/>
              </a:lnSpc>
              <a:spcBef>
                <a:spcPct val="0"/>
              </a:spcBef>
            </a:pPr>
            <a:r>
              <a:rPr lang="en-US" sz="14053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study at school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E03EB99B-A0DE-8103-8C6A-AEB4A980CF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0060" y="938981"/>
            <a:ext cx="8083296" cy="7315199"/>
          </a:xfrm>
          <a:prstGeom prst="rect">
            <a:avLst/>
          </a:prstGeom>
        </p:spPr>
      </p:pic>
      <p:sp>
        <p:nvSpPr>
          <p:cNvPr id="3" name="TextBox 3">
            <a:extLst>
              <a:ext uri="{FF2B5EF4-FFF2-40B4-BE49-F238E27FC236}">
                <a16:creationId xmlns:a16="http://schemas.microsoft.com/office/drawing/2014/main" id="{E0EB5ED4-A305-1C5E-7CF5-2BAB057C60B2}"/>
              </a:ext>
            </a:extLst>
          </p:cNvPr>
          <p:cNvSpPr txBox="1"/>
          <p:nvPr/>
        </p:nvSpPr>
        <p:spPr>
          <a:xfrm>
            <a:off x="2489616" y="8583134"/>
            <a:ext cx="13308768" cy="17408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647"/>
              </a:lnSpc>
              <a:spcBef>
                <a:spcPct val="0"/>
              </a:spcBef>
            </a:pPr>
            <a:r>
              <a:rPr lang="en-US" sz="14053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clean the classroom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52</Words>
  <Application>Microsoft Office PowerPoint</Application>
  <PresentationFormat>Custom</PresentationFormat>
  <Paragraphs>19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KG Primary Penmanship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wake up.</dc:title>
  <dc:creator>English activities for kids</dc:creator>
  <cp:lastModifiedBy>Tomoko Okada</cp:lastModifiedBy>
  <cp:revision>4</cp:revision>
  <dcterms:created xsi:type="dcterms:W3CDTF">2006-08-16T00:00:00Z</dcterms:created>
  <dcterms:modified xsi:type="dcterms:W3CDTF">2026-03-13T14:51:31Z</dcterms:modified>
  <dc:identifier>DAGXpTFp9MA</dc:identifier>
</cp:coreProperties>
</file>