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75" r:id="rId1"/>
  </p:sldMasterIdLst>
  <p:sldIdLst>
    <p:sldId id="268" r:id="rId2"/>
    <p:sldId id="267" r:id="rId3"/>
    <p:sldId id="256" r:id="rId4"/>
    <p:sldId id="257" r:id="rId5"/>
    <p:sldId id="258" r:id="rId6"/>
    <p:sldId id="259" r:id="rId7"/>
    <p:sldId id="266" r:id="rId8"/>
    <p:sldId id="260" r:id="rId9"/>
    <p:sldId id="261" r:id="rId10"/>
    <p:sldId id="262" r:id="rId11"/>
    <p:sldId id="263" r:id="rId12"/>
  </p:sldIdLst>
  <p:sldSz cx="18288000" cy="10287000"/>
  <p:notesSz cx="6858000" cy="9144000"/>
  <p:embeddedFontLst>
    <p:embeddedFont>
      <p:font typeface="UD デジタル 教科書体 NP-B" panose="02020700000000000000" pitchFamily="18" charset="-128"/>
      <p:bold r:id="rId13"/>
    </p:embeddedFont>
    <p:embeddedFont>
      <p:font typeface="にくまる" panose="020B0600070205080204" charset="-128"/>
      <p:regular r:id="rId14"/>
    </p:embeddedFont>
    <p:embeddedFont>
      <p:font typeface="マカロニ" panose="020B0600070205080204" charset="-128"/>
      <p:regular r:id="rId15"/>
    </p:embeddedFont>
    <p:embeddedFont>
      <p:font typeface="マキナス Flat" panose="020B0600070205080204" charset="-128"/>
      <p:regular r:id="rId16"/>
    </p:embeddedFont>
    <p:embeddedFont>
      <p:font typeface="ADLaM Display" panose="02010000000000000000" pitchFamily="2" charset="0"/>
      <p:regular r:id="rId17"/>
    </p:embeddedFont>
    <p:embeddedFont>
      <p:font typeface="Bike Park" panose="020B0600070205080204" charset="0"/>
      <p:regular r:id="rId18"/>
    </p:embeddedFont>
    <p:embeddedFont>
      <p:font typeface="Mango AC" panose="020B0600070205080204" charset="0"/>
      <p:regular r:id="rId19"/>
    </p:embeddedFont>
    <p:embeddedFont>
      <p:font typeface="UD デジタル 教科書体 NK-B" panose="02020700000000000000" pitchFamily="18" charset="-128"/>
      <p:bold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93" autoAdjust="0"/>
    <p:restoredTop sz="94622" autoAdjust="0"/>
  </p:normalViewPr>
  <p:slideViewPr>
    <p:cSldViewPr>
      <p:cViewPr varScale="1">
        <p:scale>
          <a:sx n="51" d="100"/>
          <a:sy n="51" d="100"/>
        </p:scale>
        <p:origin x="77" y="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550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9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5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398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54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406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70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132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74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98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716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98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kumimoji="1"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30.sv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Relationship Id="rId1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4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426532" y="3856257"/>
            <a:ext cx="1992428" cy="6083750"/>
          </a:xfrm>
          <a:custGeom>
            <a:avLst/>
            <a:gdLst/>
            <a:ahLst/>
            <a:cxnLst/>
            <a:rect l="l" t="t" r="r" b="b"/>
            <a:pathLst>
              <a:path w="1992428" h="6083750">
                <a:moveTo>
                  <a:pt x="0" y="0"/>
                </a:moveTo>
                <a:lnTo>
                  <a:pt x="1992428" y="0"/>
                </a:lnTo>
                <a:lnTo>
                  <a:pt x="1992428" y="6083749"/>
                </a:lnTo>
                <a:lnTo>
                  <a:pt x="0" y="60837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4" name="Group 4"/>
          <p:cNvGrpSpPr/>
          <p:nvPr/>
        </p:nvGrpSpPr>
        <p:grpSpPr>
          <a:xfrm>
            <a:off x="347655" y="1790700"/>
            <a:ext cx="9819627" cy="5550263"/>
            <a:chOff x="0" y="0"/>
            <a:chExt cx="13438332" cy="734068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438332" cy="7340689"/>
            </a:xfrm>
            <a:custGeom>
              <a:avLst/>
              <a:gdLst/>
              <a:ahLst/>
              <a:cxnLst/>
              <a:rect l="l" t="t" r="r" b="b"/>
              <a:pathLst>
                <a:path w="13438332" h="7340689">
                  <a:moveTo>
                    <a:pt x="0" y="0"/>
                  </a:moveTo>
                  <a:lnTo>
                    <a:pt x="13438332" y="0"/>
                  </a:lnTo>
                  <a:lnTo>
                    <a:pt x="13438332" y="7340689"/>
                  </a:lnTo>
                  <a:lnTo>
                    <a:pt x="0" y="73406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318125" y="281948"/>
              <a:ext cx="12802083" cy="6677149"/>
            </a:xfrm>
            <a:custGeom>
              <a:avLst/>
              <a:gdLst/>
              <a:ahLst/>
              <a:cxnLst/>
              <a:rect l="l" t="t" r="r" b="b"/>
              <a:pathLst>
                <a:path w="12802083" h="6677149">
                  <a:moveTo>
                    <a:pt x="0" y="0"/>
                  </a:moveTo>
                  <a:lnTo>
                    <a:pt x="12802082" y="0"/>
                  </a:lnTo>
                  <a:lnTo>
                    <a:pt x="12802082" y="6677148"/>
                  </a:lnTo>
                  <a:lnTo>
                    <a:pt x="0" y="6677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4804" r="-8052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0399742" y="393770"/>
            <a:ext cx="7358229" cy="34624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01"/>
              </a:lnSpc>
            </a:pPr>
            <a:r>
              <a:rPr lang="en-US" sz="4400" dirty="0">
                <a:solidFill>
                  <a:srgbClr val="00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Popジョイ B"/>
              </a:rPr>
              <a:t>This is my dream timetable.</a:t>
            </a:r>
          </a:p>
          <a:p>
            <a:pPr>
              <a:lnSpc>
                <a:spcPts val="4501"/>
              </a:lnSpc>
            </a:pPr>
            <a:r>
              <a:rPr lang="en-US" sz="4400" dirty="0">
                <a:solidFill>
                  <a:srgbClr val="00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Popジョイ B"/>
              </a:rPr>
              <a:t>I</a:t>
            </a:r>
            <a:r>
              <a:rPr lang="ja-JP" altLang="en-US" sz="4400" dirty="0">
                <a:solidFill>
                  <a:srgbClr val="00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Popジョイ B"/>
              </a:rPr>
              <a:t> </a:t>
            </a:r>
            <a:r>
              <a:rPr lang="en-US" sz="4400" dirty="0">
                <a:solidFill>
                  <a:srgbClr val="00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Popジョイ B"/>
              </a:rPr>
              <a:t>have social studies, science, music, P.E. and art.</a:t>
            </a:r>
          </a:p>
          <a:p>
            <a:pPr>
              <a:lnSpc>
                <a:spcPts val="4501"/>
              </a:lnSpc>
            </a:pPr>
            <a:r>
              <a:rPr lang="en-US" sz="4400" dirty="0">
                <a:solidFill>
                  <a:srgbClr val="00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Popジョイ B"/>
              </a:rPr>
              <a:t>I study science with Galileo Galilei.</a:t>
            </a:r>
          </a:p>
        </p:txBody>
      </p:sp>
      <p:sp>
        <p:nvSpPr>
          <p:cNvPr id="3" name="Freeform 3"/>
          <p:cNvSpPr/>
          <p:nvPr/>
        </p:nvSpPr>
        <p:spPr>
          <a:xfrm>
            <a:off x="12390229" y="3912470"/>
            <a:ext cx="5592085" cy="6050647"/>
          </a:xfrm>
          <a:custGeom>
            <a:avLst/>
            <a:gdLst/>
            <a:ahLst/>
            <a:cxnLst/>
            <a:rect l="l" t="t" r="r" b="b"/>
            <a:pathLst>
              <a:path w="3220727" h="3415707">
                <a:moveTo>
                  <a:pt x="0" y="0"/>
                </a:moveTo>
                <a:lnTo>
                  <a:pt x="3220728" y="0"/>
                </a:lnTo>
                <a:lnTo>
                  <a:pt x="3220728" y="3415708"/>
                </a:lnTo>
                <a:lnTo>
                  <a:pt x="0" y="34157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53903" y="896542"/>
            <a:ext cx="10928473" cy="1211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39"/>
              </a:lnSpc>
            </a:pPr>
            <a:r>
              <a:rPr lang="en-US" sz="10045">
                <a:solidFill>
                  <a:srgbClr val="5271FF"/>
                </a:solidFill>
                <a:latin typeface="Bike Park"/>
                <a:ea typeface="Bike Park"/>
                <a:cs typeface="Bike Park"/>
                <a:sym typeface="Bike Park"/>
              </a:rPr>
              <a:t>T</a:t>
            </a:r>
            <a:r>
              <a:rPr lang="en-US" sz="10045">
                <a:solidFill>
                  <a:srgbClr val="FFBD59"/>
                </a:solidFill>
                <a:latin typeface="Bike Park"/>
                <a:ea typeface="Bike Park"/>
                <a:cs typeface="Bike Park"/>
                <a:sym typeface="Bike Park"/>
              </a:rPr>
              <a:t>i</a:t>
            </a:r>
            <a:r>
              <a:rPr lang="en-US" sz="10045">
                <a:solidFill>
                  <a:srgbClr val="FF5757"/>
                </a:solidFill>
                <a:latin typeface="Bike Park"/>
                <a:ea typeface="Bike Park"/>
                <a:cs typeface="Bike Park"/>
                <a:sym typeface="Bike Park"/>
              </a:rPr>
              <a:t>m</a:t>
            </a:r>
            <a:r>
              <a:rPr lang="en-US" sz="10045">
                <a:solidFill>
                  <a:srgbClr val="589370"/>
                </a:solidFill>
                <a:latin typeface="Bike Park"/>
                <a:ea typeface="Bike Park"/>
                <a:cs typeface="Bike Park"/>
                <a:sym typeface="Bike Park"/>
              </a:rPr>
              <a:t>e</a:t>
            </a:r>
            <a:r>
              <a:rPr lang="en-US" sz="10045">
                <a:solidFill>
                  <a:srgbClr val="5271FF"/>
                </a:solidFill>
                <a:latin typeface="Bike Park"/>
                <a:ea typeface="Bike Park"/>
                <a:cs typeface="Bike Park"/>
                <a:sym typeface="Bike Park"/>
              </a:rPr>
              <a:t>t</a:t>
            </a:r>
            <a:r>
              <a:rPr lang="en-US" sz="10045">
                <a:solidFill>
                  <a:srgbClr val="FFBD59"/>
                </a:solidFill>
                <a:latin typeface="Bike Park"/>
                <a:ea typeface="Bike Park"/>
                <a:cs typeface="Bike Park"/>
                <a:sym typeface="Bike Park"/>
              </a:rPr>
              <a:t>a</a:t>
            </a:r>
            <a:r>
              <a:rPr lang="en-US" sz="10045">
                <a:solidFill>
                  <a:srgbClr val="FF5757"/>
                </a:solidFill>
                <a:latin typeface="Bike Park"/>
                <a:ea typeface="Bike Park"/>
                <a:cs typeface="Bike Park"/>
                <a:sym typeface="Bike Park"/>
              </a:rPr>
              <a:t>b</a:t>
            </a:r>
            <a:r>
              <a:rPr lang="en-US" sz="10045">
                <a:solidFill>
                  <a:srgbClr val="589370"/>
                </a:solidFill>
                <a:latin typeface="Bike Park"/>
                <a:ea typeface="Bike Park"/>
                <a:cs typeface="Bike Park"/>
                <a:sym typeface="Bike Park"/>
              </a:rPr>
              <a:t>l</a:t>
            </a:r>
            <a:r>
              <a:rPr lang="en-US" sz="10045">
                <a:solidFill>
                  <a:srgbClr val="5271FF"/>
                </a:solidFill>
                <a:latin typeface="Bike Park"/>
                <a:ea typeface="Bike Park"/>
                <a:cs typeface="Bike Park"/>
                <a:sym typeface="Bike Park"/>
              </a:rPr>
              <a:t>e</a:t>
            </a:r>
          </a:p>
        </p:txBody>
      </p:sp>
      <p:sp>
        <p:nvSpPr>
          <p:cNvPr id="3" name="Freeform 3"/>
          <p:cNvSpPr/>
          <p:nvPr/>
        </p:nvSpPr>
        <p:spPr>
          <a:xfrm>
            <a:off x="-1549215" y="-679725"/>
            <a:ext cx="21272691" cy="1392394"/>
          </a:xfrm>
          <a:custGeom>
            <a:avLst/>
            <a:gdLst/>
            <a:ahLst/>
            <a:cxnLst/>
            <a:rect l="l" t="t" r="r" b="b"/>
            <a:pathLst>
              <a:path w="21272691" h="1392394">
                <a:moveTo>
                  <a:pt x="0" y="0"/>
                </a:moveTo>
                <a:lnTo>
                  <a:pt x="21272691" y="0"/>
                </a:lnTo>
                <a:lnTo>
                  <a:pt x="21272691" y="1392394"/>
                </a:lnTo>
                <a:lnTo>
                  <a:pt x="0" y="1392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-1839498" y="9577387"/>
            <a:ext cx="21272691" cy="1392394"/>
          </a:xfrm>
          <a:custGeom>
            <a:avLst/>
            <a:gdLst/>
            <a:ahLst/>
            <a:cxnLst/>
            <a:rect l="l" t="t" r="r" b="b"/>
            <a:pathLst>
              <a:path w="21272691" h="1392394">
                <a:moveTo>
                  <a:pt x="0" y="0"/>
                </a:moveTo>
                <a:lnTo>
                  <a:pt x="21272691" y="0"/>
                </a:lnTo>
                <a:lnTo>
                  <a:pt x="21272691" y="1392394"/>
                </a:lnTo>
                <a:lnTo>
                  <a:pt x="0" y="1392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 rot="5400000">
            <a:off x="-10636346" y="4447303"/>
            <a:ext cx="21272691" cy="1392394"/>
          </a:xfrm>
          <a:custGeom>
            <a:avLst/>
            <a:gdLst/>
            <a:ahLst/>
            <a:cxnLst/>
            <a:rect l="l" t="t" r="r" b="b"/>
            <a:pathLst>
              <a:path w="21272691" h="1392394">
                <a:moveTo>
                  <a:pt x="0" y="0"/>
                </a:moveTo>
                <a:lnTo>
                  <a:pt x="21272692" y="0"/>
                </a:lnTo>
                <a:lnTo>
                  <a:pt x="21272692" y="1392394"/>
                </a:lnTo>
                <a:lnTo>
                  <a:pt x="0" y="1392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6"/>
          <p:cNvSpPr/>
          <p:nvPr/>
        </p:nvSpPr>
        <p:spPr>
          <a:xfrm rot="5400000">
            <a:off x="7650736" y="5000225"/>
            <a:ext cx="21272691" cy="1392394"/>
          </a:xfrm>
          <a:custGeom>
            <a:avLst/>
            <a:gdLst/>
            <a:ahLst/>
            <a:cxnLst/>
            <a:rect l="l" t="t" r="r" b="b"/>
            <a:pathLst>
              <a:path w="21272691" h="1392394">
                <a:moveTo>
                  <a:pt x="0" y="0"/>
                </a:moveTo>
                <a:lnTo>
                  <a:pt x="21272692" y="0"/>
                </a:lnTo>
                <a:lnTo>
                  <a:pt x="21272692" y="1392395"/>
                </a:lnTo>
                <a:lnTo>
                  <a:pt x="0" y="13923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7"/>
          <p:cNvSpPr/>
          <p:nvPr/>
        </p:nvSpPr>
        <p:spPr>
          <a:xfrm>
            <a:off x="15691054" y="6205483"/>
            <a:ext cx="3742139" cy="4764298"/>
          </a:xfrm>
          <a:custGeom>
            <a:avLst/>
            <a:gdLst/>
            <a:ahLst/>
            <a:cxnLst/>
            <a:rect l="l" t="t" r="r" b="b"/>
            <a:pathLst>
              <a:path w="3742139" h="4764298">
                <a:moveTo>
                  <a:pt x="0" y="0"/>
                </a:moveTo>
                <a:lnTo>
                  <a:pt x="3742139" y="0"/>
                </a:lnTo>
                <a:lnTo>
                  <a:pt x="3742139" y="4764298"/>
                </a:lnTo>
                <a:lnTo>
                  <a:pt x="0" y="47642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8"/>
          <p:cNvSpPr/>
          <p:nvPr/>
        </p:nvSpPr>
        <p:spPr>
          <a:xfrm rot="-681080">
            <a:off x="-683098" y="692334"/>
            <a:ext cx="3627509" cy="4503679"/>
          </a:xfrm>
          <a:custGeom>
            <a:avLst/>
            <a:gdLst/>
            <a:ahLst/>
            <a:cxnLst/>
            <a:rect l="l" t="t" r="r" b="b"/>
            <a:pathLst>
              <a:path w="3627509" h="4503679">
                <a:moveTo>
                  <a:pt x="0" y="0"/>
                </a:moveTo>
                <a:lnTo>
                  <a:pt x="3627509" y="0"/>
                </a:lnTo>
                <a:lnTo>
                  <a:pt x="3627509" y="4503679"/>
                </a:lnTo>
                <a:lnTo>
                  <a:pt x="0" y="45036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Freeform 9"/>
          <p:cNvSpPr/>
          <p:nvPr/>
        </p:nvSpPr>
        <p:spPr>
          <a:xfrm>
            <a:off x="-696197" y="7216691"/>
            <a:ext cx="3884181" cy="3753090"/>
          </a:xfrm>
          <a:custGeom>
            <a:avLst/>
            <a:gdLst/>
            <a:ahLst/>
            <a:cxnLst/>
            <a:rect l="l" t="t" r="r" b="b"/>
            <a:pathLst>
              <a:path w="3884181" h="3753090">
                <a:moveTo>
                  <a:pt x="0" y="0"/>
                </a:moveTo>
                <a:lnTo>
                  <a:pt x="3884181" y="0"/>
                </a:lnTo>
                <a:lnTo>
                  <a:pt x="3884181" y="3753090"/>
                </a:lnTo>
                <a:lnTo>
                  <a:pt x="0" y="375309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0" name="Freeform 10"/>
          <p:cNvSpPr/>
          <p:nvPr/>
        </p:nvSpPr>
        <p:spPr>
          <a:xfrm>
            <a:off x="16431251" y="0"/>
            <a:ext cx="3292225" cy="3189343"/>
          </a:xfrm>
          <a:custGeom>
            <a:avLst/>
            <a:gdLst/>
            <a:ahLst/>
            <a:cxnLst/>
            <a:rect l="l" t="t" r="r" b="b"/>
            <a:pathLst>
              <a:path w="3292225" h="3189343">
                <a:moveTo>
                  <a:pt x="0" y="0"/>
                </a:moveTo>
                <a:lnTo>
                  <a:pt x="3292225" y="0"/>
                </a:lnTo>
                <a:lnTo>
                  <a:pt x="3292225" y="3189343"/>
                </a:lnTo>
                <a:lnTo>
                  <a:pt x="0" y="318934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1" name="Table 11"/>
          <p:cNvGraphicFramePr>
            <a:graphicFrameLocks noGrp="1"/>
          </p:cNvGraphicFramePr>
          <p:nvPr/>
        </p:nvGraphicFramePr>
        <p:xfrm>
          <a:off x="1720342" y="2070603"/>
          <a:ext cx="15003996" cy="6899088"/>
        </p:xfrm>
        <a:graphic>
          <a:graphicData uri="http://schemas.openxmlformats.org/drawingml/2006/table">
            <a:tbl>
              <a:tblPr/>
              <a:tblGrid>
                <a:gridCol w="1432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69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01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984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１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984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２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984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３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984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４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984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５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984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６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313587" y="1780966"/>
          <a:ext cx="15414083" cy="8177922"/>
        </p:xfrm>
        <a:graphic>
          <a:graphicData uri="http://schemas.openxmlformats.org/drawingml/2006/table">
            <a:tbl>
              <a:tblPr/>
              <a:tblGrid>
                <a:gridCol w="3042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7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3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689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68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4184292" y="204284"/>
            <a:ext cx="10424107" cy="1114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95"/>
              </a:lnSpc>
              <a:spcBef>
                <a:spcPct val="0"/>
              </a:spcBef>
            </a:pPr>
            <a:r>
              <a:rPr lang="en-US" sz="6568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MY DREAM TIMETABLE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501398" y="2309388"/>
            <a:ext cx="2640431" cy="1778881"/>
            <a:chOff x="0" y="0"/>
            <a:chExt cx="3520575" cy="2371841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3520575" cy="7778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904"/>
                </a:lnSpc>
              </a:pPr>
              <a:r>
                <a:rPr lang="en-US" sz="3503">
                  <a:solidFill>
                    <a:srgbClr val="000000"/>
                  </a:solidFill>
                  <a:latin typeface="にくまる"/>
                  <a:ea typeface="にくまる"/>
                  <a:cs typeface="にくまる"/>
                  <a:sym typeface="にくまる"/>
                </a:rPr>
                <a:t>1st period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593988"/>
              <a:ext cx="3464622" cy="7778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904"/>
                </a:lnSpc>
              </a:pPr>
              <a:r>
                <a:rPr lang="en-US" sz="3503">
                  <a:solidFill>
                    <a:srgbClr val="000000"/>
                  </a:solidFill>
                  <a:latin typeface="にくまる"/>
                  <a:ea typeface="にくまる"/>
                  <a:cs typeface="にくまる"/>
                  <a:sym typeface="にくまる"/>
                </a:rPr>
                <a:t>2nd period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497488" y="4877672"/>
            <a:ext cx="3074512" cy="602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904"/>
              </a:lnSpc>
            </a:pPr>
            <a:r>
              <a:rPr lang="en-US" sz="3503" dirty="0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3rd period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01398" y="6287590"/>
            <a:ext cx="2598467" cy="602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4"/>
              </a:lnSpc>
            </a:pPr>
            <a:r>
              <a:rPr lang="en-US" sz="3503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4th period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497488" y="7621032"/>
            <a:ext cx="3971306" cy="1815030"/>
            <a:chOff x="0" y="0"/>
            <a:chExt cx="5295075" cy="2420040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66675"/>
              <a:ext cx="5295075" cy="7924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057"/>
                </a:lnSpc>
              </a:pPr>
              <a:r>
                <a:rPr lang="en-US" sz="3612">
                  <a:solidFill>
                    <a:srgbClr val="000000"/>
                  </a:solidFill>
                  <a:latin typeface="にくまる"/>
                  <a:ea typeface="にくまる"/>
                  <a:cs typeface="にくまる"/>
                  <a:sym typeface="にくまる"/>
                </a:rPr>
                <a:t>5th period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627612"/>
              <a:ext cx="5210920" cy="7924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057"/>
                </a:lnSpc>
              </a:pPr>
              <a:r>
                <a:rPr lang="en-US" sz="3612">
                  <a:solidFill>
                    <a:srgbClr val="000000"/>
                  </a:solidFill>
                  <a:latin typeface="にくまる"/>
                  <a:ea typeface="にくまる"/>
                  <a:cs typeface="にくまる"/>
                  <a:sym typeface="にくまる"/>
                </a:rPr>
                <a:t>6th period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19BDB-C16C-0FC6-BC8D-9F255ADF0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71B4802-4EF9-2E56-02E3-70DD336A8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466149"/>
              </p:ext>
            </p:extLst>
          </p:nvPr>
        </p:nvGraphicFramePr>
        <p:xfrm>
          <a:off x="1313587" y="1735593"/>
          <a:ext cx="15660825" cy="6821890"/>
        </p:xfrm>
        <a:graphic>
          <a:graphicData uri="http://schemas.openxmlformats.org/drawingml/2006/table">
            <a:tbl>
              <a:tblPr/>
              <a:tblGrid>
                <a:gridCol w="1470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3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7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 dirty="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１</a:t>
                      </a: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２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altLang="en-US" sz="1100" dirty="0"/>
                    </a:p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r>
                        <a:rPr lang="en-US" sz="5400" dirty="0">
                          <a:latin typeface="UD デジタル 教科書体 NP-B" panose="02020700000000000000" pitchFamily="18" charset="-128"/>
                          <a:ea typeface="UD デジタル 教科書体 NP-B" panose="02020700000000000000" pitchFamily="18" charset="-128"/>
                        </a:rPr>
                        <a:t> </a:t>
                      </a:r>
                    </a:p>
                    <a:p>
                      <a:pPr algn="l">
                        <a:lnSpc>
                          <a:spcPts val="2758"/>
                        </a:lnSpc>
                        <a:defRPr/>
                      </a:pPr>
                      <a:r>
                        <a:rPr lang="en-US" sz="5400" dirty="0">
                          <a:latin typeface="UD デジタル 教科書体 NP-B" panose="02020700000000000000" pitchFamily="18" charset="-128"/>
                          <a:ea typeface="UD デジタル 教科書体 NP-B" panose="02020700000000000000" pitchFamily="18" charset="-128"/>
                        </a:rPr>
                        <a:t>  Galileo Galilei</a:t>
                      </a:r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３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４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５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3">
            <a:extLst>
              <a:ext uri="{FF2B5EF4-FFF2-40B4-BE49-F238E27FC236}">
                <a16:creationId xmlns:a16="http://schemas.microsoft.com/office/drawing/2014/main" id="{8019511E-6379-1D49-A847-7A7F4D21FBD7}"/>
              </a:ext>
            </a:extLst>
          </p:cNvPr>
          <p:cNvSpPr txBox="1"/>
          <p:nvPr/>
        </p:nvSpPr>
        <p:spPr>
          <a:xfrm>
            <a:off x="4272659" y="320939"/>
            <a:ext cx="10071650" cy="1114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95"/>
              </a:lnSpc>
              <a:spcBef>
                <a:spcPct val="0"/>
              </a:spcBef>
            </a:pPr>
            <a:r>
              <a:rPr lang="en-US" sz="6568" dirty="0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MY DREAM TIMETABLE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BA08FC5-EF07-6A32-462A-12628EDE761D}"/>
              </a:ext>
            </a:extLst>
          </p:cNvPr>
          <p:cNvSpPr/>
          <p:nvPr/>
        </p:nvSpPr>
        <p:spPr>
          <a:xfrm>
            <a:off x="0" y="-42100"/>
            <a:ext cx="1313587" cy="10287000"/>
          </a:xfrm>
          <a:custGeom>
            <a:avLst/>
            <a:gdLst/>
            <a:ahLst/>
            <a:cxnLst/>
            <a:rect l="l" t="t" r="r" b="b"/>
            <a:pathLst>
              <a:path w="1313587" h="10287000">
                <a:moveTo>
                  <a:pt x="0" y="0"/>
                </a:moveTo>
                <a:lnTo>
                  <a:pt x="1313587" y="0"/>
                </a:lnTo>
                <a:lnTo>
                  <a:pt x="131358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683122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97ADF39-5767-C440-CD36-9D72A3D8E22C}"/>
              </a:ext>
            </a:extLst>
          </p:cNvPr>
          <p:cNvSpPr/>
          <p:nvPr/>
        </p:nvSpPr>
        <p:spPr>
          <a:xfrm rot="5400000">
            <a:off x="5926118" y="4368374"/>
            <a:ext cx="1466052" cy="10287000"/>
          </a:xfrm>
          <a:custGeom>
            <a:avLst/>
            <a:gdLst/>
            <a:ahLst/>
            <a:cxnLst/>
            <a:rect l="l" t="t" r="r" b="b"/>
            <a:pathLst>
              <a:path w="1466052" h="10287000">
                <a:moveTo>
                  <a:pt x="0" y="0"/>
                </a:moveTo>
                <a:lnTo>
                  <a:pt x="1466052" y="0"/>
                </a:lnTo>
                <a:lnTo>
                  <a:pt x="146605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406472" r="-195207"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D865655-CF2F-F287-7E5E-9D5C7453765E}"/>
              </a:ext>
            </a:extLst>
          </p:cNvPr>
          <p:cNvSpPr/>
          <p:nvPr/>
        </p:nvSpPr>
        <p:spPr>
          <a:xfrm rot="-5400000">
            <a:off x="14269582" y="6673725"/>
            <a:ext cx="1456527" cy="5666772"/>
          </a:xfrm>
          <a:custGeom>
            <a:avLst/>
            <a:gdLst/>
            <a:ahLst/>
            <a:cxnLst/>
            <a:rect l="l" t="t" r="r" b="b"/>
            <a:pathLst>
              <a:path w="1456527" h="5666772">
                <a:moveTo>
                  <a:pt x="0" y="0"/>
                </a:moveTo>
                <a:lnTo>
                  <a:pt x="1456527" y="0"/>
                </a:lnTo>
                <a:lnTo>
                  <a:pt x="1456527" y="5666772"/>
                </a:lnTo>
                <a:lnTo>
                  <a:pt x="0" y="56667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523798" r="-82470" b="-81531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043E0FA-0BE3-3E1F-0F2E-645BA25D380A}"/>
              </a:ext>
            </a:extLst>
          </p:cNvPr>
          <p:cNvSpPr/>
          <p:nvPr/>
        </p:nvSpPr>
        <p:spPr>
          <a:xfrm rot="5400000">
            <a:off x="2082944" y="-754340"/>
            <a:ext cx="1435375" cy="2944056"/>
          </a:xfrm>
          <a:custGeom>
            <a:avLst/>
            <a:gdLst/>
            <a:ahLst/>
            <a:cxnLst/>
            <a:rect l="l" t="t" r="r" b="b"/>
            <a:pathLst>
              <a:path w="1435375" h="2944056">
                <a:moveTo>
                  <a:pt x="0" y="0"/>
                </a:moveTo>
                <a:lnTo>
                  <a:pt x="1435375" y="0"/>
                </a:lnTo>
                <a:lnTo>
                  <a:pt x="1435375" y="2944056"/>
                </a:lnTo>
                <a:lnTo>
                  <a:pt x="0" y="2944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328730" r="-217847" b="-215239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D9C0C94B-F66C-943D-758D-5447EBDED685}"/>
              </a:ext>
            </a:extLst>
          </p:cNvPr>
          <p:cNvSpPr/>
          <p:nvPr/>
        </p:nvSpPr>
        <p:spPr>
          <a:xfrm>
            <a:off x="14496542" y="0"/>
            <a:ext cx="2477870" cy="1402254"/>
          </a:xfrm>
          <a:custGeom>
            <a:avLst/>
            <a:gdLst/>
            <a:ahLst/>
            <a:cxnLst/>
            <a:rect l="l" t="t" r="r" b="b"/>
            <a:pathLst>
              <a:path w="2477870" h="1402254">
                <a:moveTo>
                  <a:pt x="0" y="0"/>
                </a:moveTo>
                <a:lnTo>
                  <a:pt x="2477871" y="0"/>
                </a:lnTo>
                <a:lnTo>
                  <a:pt x="2477871" y="1402254"/>
                </a:lnTo>
                <a:lnTo>
                  <a:pt x="0" y="14022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128184" t="-403593" r="-186970" b="-230010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6E675A4-5614-9290-9D6E-65A509C00BE8}"/>
              </a:ext>
            </a:extLst>
          </p:cNvPr>
          <p:cNvSpPr/>
          <p:nvPr/>
        </p:nvSpPr>
        <p:spPr>
          <a:xfrm>
            <a:off x="17174438" y="-282984"/>
            <a:ext cx="1313587" cy="10329100"/>
          </a:xfrm>
          <a:custGeom>
            <a:avLst/>
            <a:gdLst/>
            <a:ahLst/>
            <a:cxnLst/>
            <a:rect l="l" t="t" r="r" b="b"/>
            <a:pathLst>
              <a:path w="1313587" h="10329100">
                <a:moveTo>
                  <a:pt x="0" y="0"/>
                </a:moveTo>
                <a:lnTo>
                  <a:pt x="1313587" y="0"/>
                </a:lnTo>
                <a:lnTo>
                  <a:pt x="1313587" y="10329100"/>
                </a:lnTo>
                <a:lnTo>
                  <a:pt x="0" y="103291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t="-2442" r="-70553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06161FB-D5A1-CC36-FF93-822C6E93B2DD}"/>
              </a:ext>
            </a:extLst>
          </p:cNvPr>
          <p:cNvSpPr/>
          <p:nvPr/>
        </p:nvSpPr>
        <p:spPr>
          <a:xfrm>
            <a:off x="8979239" y="8735891"/>
            <a:ext cx="7989311" cy="995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01A5E2E2-419B-1B06-59AB-1964276CC880}"/>
              </a:ext>
            </a:extLst>
          </p:cNvPr>
          <p:cNvSpPr txBox="1"/>
          <p:nvPr/>
        </p:nvSpPr>
        <p:spPr>
          <a:xfrm>
            <a:off x="9308484" y="8626816"/>
            <a:ext cx="8523709" cy="1119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95"/>
              </a:lnSpc>
              <a:spcBef>
                <a:spcPct val="0"/>
              </a:spcBef>
            </a:pPr>
            <a:r>
              <a:rPr lang="en-US" sz="6568" dirty="0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name</a:t>
            </a:r>
            <a:r>
              <a:rPr lang="en-US" sz="6568" u="sng" dirty="0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               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3CBE93C-2358-A3C9-BC02-6513C3B5B555}"/>
              </a:ext>
            </a:extLst>
          </p:cNvPr>
          <p:cNvSpPr/>
          <p:nvPr/>
        </p:nvSpPr>
        <p:spPr>
          <a:xfrm>
            <a:off x="3516502" y="2034903"/>
            <a:ext cx="50577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  <a:r>
              <a:rPr lang="en-US" altLang="ja-JP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ocial studies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81B50F7-81DD-E137-A233-E256B4A5E90D}"/>
              </a:ext>
            </a:extLst>
          </p:cNvPr>
          <p:cNvSpPr/>
          <p:nvPr/>
        </p:nvSpPr>
        <p:spPr>
          <a:xfrm>
            <a:off x="3530176" y="6131660"/>
            <a:ext cx="16546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P.E.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CA5C6D21-ADAB-95A5-1582-7CF56D1B8F0A}"/>
              </a:ext>
            </a:extLst>
          </p:cNvPr>
          <p:cNvSpPr/>
          <p:nvPr/>
        </p:nvSpPr>
        <p:spPr>
          <a:xfrm>
            <a:off x="3516502" y="4763300"/>
            <a:ext cx="2218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music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8E50353-0E56-A00F-5667-CD514188C1D2}"/>
              </a:ext>
            </a:extLst>
          </p:cNvPr>
          <p:cNvSpPr/>
          <p:nvPr/>
        </p:nvSpPr>
        <p:spPr>
          <a:xfrm>
            <a:off x="3530176" y="3316766"/>
            <a:ext cx="28119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science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9EC0CBD-9811-38E6-9689-DFF1CF9FE6E4}"/>
              </a:ext>
            </a:extLst>
          </p:cNvPr>
          <p:cNvSpPr/>
          <p:nvPr/>
        </p:nvSpPr>
        <p:spPr>
          <a:xfrm>
            <a:off x="3530176" y="7500020"/>
            <a:ext cx="1269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art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C342AC7-79B7-B772-3A52-22D7EDB6600B}"/>
              </a:ext>
            </a:extLst>
          </p:cNvPr>
          <p:cNvSpPr/>
          <p:nvPr/>
        </p:nvSpPr>
        <p:spPr>
          <a:xfrm>
            <a:off x="10214187" y="6047308"/>
            <a:ext cx="22349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Messi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D7B57D9-A116-E4DB-E897-CBA7AFDFB27D}"/>
              </a:ext>
            </a:extLst>
          </p:cNvPr>
          <p:cNvSpPr/>
          <p:nvPr/>
        </p:nvSpPr>
        <p:spPr>
          <a:xfrm>
            <a:off x="10214187" y="4719934"/>
            <a:ext cx="53495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Yonezu</a:t>
            </a:r>
            <a:r>
              <a:rPr lang="en-US" altLang="ja-JP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</a:t>
            </a:r>
            <a:r>
              <a:rPr lang="en-US" altLang="ja-JP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Kenshi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6F32E3C2-141A-3CDD-AAA4-B43ED61661D2}"/>
              </a:ext>
            </a:extLst>
          </p:cNvPr>
          <p:cNvSpPr/>
          <p:nvPr/>
        </p:nvSpPr>
        <p:spPr>
          <a:xfrm>
            <a:off x="10214187" y="7457359"/>
            <a:ext cx="24288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Monet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DE2127DB-43BC-DB98-CC78-249608876635}"/>
              </a:ext>
            </a:extLst>
          </p:cNvPr>
          <p:cNvSpPr/>
          <p:nvPr/>
        </p:nvSpPr>
        <p:spPr>
          <a:xfrm>
            <a:off x="10229427" y="1989392"/>
            <a:ext cx="5089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Jehanne</a:t>
            </a:r>
            <a:r>
              <a:rPr lang="en-US" altLang="ja-JP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</a:t>
            </a:r>
            <a:r>
              <a:rPr lang="en-US" altLang="ja-JP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Darc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6166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77035" y="-53102"/>
            <a:ext cx="12406955" cy="11334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  <a:spcBef>
                <a:spcPct val="0"/>
              </a:spcBef>
            </a:pPr>
            <a:r>
              <a:rPr lang="en-US" sz="5999">
                <a:solidFill>
                  <a:srgbClr val="000000"/>
                </a:solidFill>
                <a:latin typeface="Mango AC"/>
                <a:ea typeface="Mango AC"/>
                <a:cs typeface="Mango AC"/>
                <a:sym typeface="Mango AC"/>
              </a:rPr>
              <a:t>MY DREAM TIMETABLE</a:t>
            </a:r>
          </a:p>
        </p:txBody>
      </p:sp>
      <p:graphicFrame>
        <p:nvGraphicFramePr>
          <p:cNvPr id="3" name="Table 3"/>
          <p:cNvGraphicFramePr>
            <a:graphicFrameLocks noGrp="1"/>
          </p:cNvGraphicFramePr>
          <p:nvPr/>
        </p:nvGraphicFramePr>
        <p:xfrm>
          <a:off x="2736127" y="1080376"/>
          <a:ext cx="13487766" cy="8177922"/>
        </p:xfrm>
        <a:graphic>
          <a:graphicData uri="http://schemas.openxmlformats.org/drawingml/2006/table">
            <a:tbl>
              <a:tblPr/>
              <a:tblGrid>
                <a:gridCol w="864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0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3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4438"/>
                        </a:lnSpc>
                        <a:defRPr/>
                      </a:pPr>
                      <a:r>
                        <a:rPr lang="en-US" sz="31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１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4438"/>
                        </a:lnSpc>
                        <a:defRPr/>
                      </a:pPr>
                      <a:r>
                        <a:rPr lang="en-US" sz="31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２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4438"/>
                        </a:lnSpc>
                        <a:defRPr/>
                      </a:pPr>
                      <a:r>
                        <a:rPr lang="en-US" sz="31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３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4438"/>
                        </a:lnSpc>
                        <a:defRPr/>
                      </a:pPr>
                      <a:r>
                        <a:rPr lang="en-US" sz="31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４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4438"/>
                        </a:lnSpc>
                        <a:defRPr/>
                      </a:pPr>
                      <a:r>
                        <a:rPr lang="en-US" sz="31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５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2987">
                <a:tc>
                  <a:txBody>
                    <a:bodyPr/>
                    <a:lstStyle/>
                    <a:p>
                      <a:pPr algn="ctr">
                        <a:lnSpc>
                          <a:spcPts val="4438"/>
                        </a:lnSpc>
                        <a:defRPr/>
                      </a:pPr>
                      <a:r>
                        <a:rPr lang="en-US" sz="31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６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Freeform 4"/>
          <p:cNvSpPr/>
          <p:nvPr/>
        </p:nvSpPr>
        <p:spPr>
          <a:xfrm>
            <a:off x="343440" y="4573424"/>
            <a:ext cx="2793357" cy="4684876"/>
          </a:xfrm>
          <a:custGeom>
            <a:avLst/>
            <a:gdLst/>
            <a:ahLst/>
            <a:cxnLst/>
            <a:rect l="l" t="t" r="r" b="b"/>
            <a:pathLst>
              <a:path w="2793357" h="4684876">
                <a:moveTo>
                  <a:pt x="0" y="0"/>
                </a:moveTo>
                <a:lnTo>
                  <a:pt x="2793358" y="0"/>
                </a:lnTo>
                <a:lnTo>
                  <a:pt x="2793358" y="4684876"/>
                </a:lnTo>
                <a:lnTo>
                  <a:pt x="0" y="46848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/>
          <p:cNvSpPr txBox="1"/>
          <p:nvPr/>
        </p:nvSpPr>
        <p:spPr>
          <a:xfrm>
            <a:off x="11102081" y="9406254"/>
            <a:ext cx="6584914" cy="880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79"/>
              </a:lnSpc>
              <a:spcBef>
                <a:spcPct val="0"/>
              </a:spcBef>
            </a:pPr>
            <a:r>
              <a:rPr lang="en-US" sz="4699">
                <a:solidFill>
                  <a:srgbClr val="000000"/>
                </a:solidFill>
                <a:latin typeface="Mango AC"/>
                <a:ea typeface="Mango AC"/>
                <a:cs typeface="Mango AC"/>
                <a:sym typeface="Mango AC"/>
              </a:rPr>
              <a:t>name ＿＿＿＿＿＿＿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028700" y="2101446"/>
          <a:ext cx="16132784" cy="7180150"/>
        </p:xfrm>
        <a:graphic>
          <a:graphicData uri="http://schemas.openxmlformats.org/drawingml/2006/table">
            <a:tbl>
              <a:tblPr/>
              <a:tblGrid>
                <a:gridCol w="1540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5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6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36030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１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6030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２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6030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３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6030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４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6030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５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1829583" y="367488"/>
            <a:ext cx="15495123" cy="1733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48"/>
              </a:lnSpc>
            </a:pPr>
            <a:r>
              <a:rPr lang="en-US" sz="10564" dirty="0">
                <a:solidFill>
                  <a:srgbClr val="000000"/>
                </a:solidFill>
                <a:latin typeface="Mango AC"/>
                <a:ea typeface="Mango AC"/>
                <a:cs typeface="Mango AC"/>
                <a:sym typeface="Mango AC"/>
              </a:rPr>
              <a:t>My dream timetable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809295" y="9182100"/>
            <a:ext cx="5712092" cy="1090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64"/>
              </a:lnSpc>
            </a:pPr>
            <a:r>
              <a:rPr lang="en-US" sz="6665">
                <a:solidFill>
                  <a:srgbClr val="000000"/>
                </a:solidFill>
                <a:latin typeface="Mango AC"/>
                <a:ea typeface="Mango AC"/>
                <a:cs typeface="Mango AC"/>
                <a:sym typeface="Mango AC"/>
              </a:rPr>
              <a:t>name</a:t>
            </a:r>
            <a:r>
              <a:rPr lang="en-US" sz="6665" u="sng">
                <a:solidFill>
                  <a:srgbClr val="000000"/>
                </a:solidFill>
                <a:latin typeface="Mango AC"/>
                <a:ea typeface="Mango AC"/>
                <a:cs typeface="Mango AC"/>
                <a:sym typeface="Mango AC"/>
              </a:rPr>
              <a:t>                 </a:t>
            </a:r>
            <a:r>
              <a:rPr lang="en-US" sz="6665">
                <a:solidFill>
                  <a:srgbClr val="000000"/>
                </a:solidFill>
                <a:latin typeface="Mango AC"/>
                <a:ea typeface="Mango AC"/>
                <a:cs typeface="Mango AC"/>
                <a:sym typeface="Mango AC"/>
              </a:rPr>
              <a:t>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65346" y="-1240647"/>
            <a:ext cx="19218692" cy="12516173"/>
          </a:xfrm>
          <a:custGeom>
            <a:avLst/>
            <a:gdLst/>
            <a:ahLst/>
            <a:cxnLst/>
            <a:rect l="l" t="t" r="r" b="b"/>
            <a:pathLst>
              <a:path w="19218692" h="12516173">
                <a:moveTo>
                  <a:pt x="0" y="0"/>
                </a:moveTo>
                <a:lnTo>
                  <a:pt x="19218692" y="0"/>
                </a:lnTo>
                <a:lnTo>
                  <a:pt x="19218692" y="12516174"/>
                </a:lnTo>
                <a:lnTo>
                  <a:pt x="0" y="1251617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3" name="Table 3"/>
          <p:cNvGraphicFramePr>
            <a:graphicFrameLocks noGrp="1"/>
          </p:cNvGraphicFramePr>
          <p:nvPr/>
        </p:nvGraphicFramePr>
        <p:xfrm>
          <a:off x="2021813" y="1809134"/>
          <a:ext cx="14525080" cy="6762400"/>
        </p:xfrm>
        <a:graphic>
          <a:graphicData uri="http://schemas.openxmlformats.org/drawingml/2006/table">
            <a:tbl>
              <a:tblPr/>
              <a:tblGrid>
                <a:gridCol w="9306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1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62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6686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１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288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２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288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３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288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４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6868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５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 dirty="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89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4"/>
          <p:cNvSpPr txBox="1"/>
          <p:nvPr/>
        </p:nvSpPr>
        <p:spPr>
          <a:xfrm>
            <a:off x="3733800" y="857892"/>
            <a:ext cx="11456146" cy="1677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47"/>
              </a:lnSpc>
              <a:spcBef>
                <a:spcPct val="0"/>
              </a:spcBef>
            </a:pPr>
            <a:r>
              <a:rPr lang="en-US" sz="6319" dirty="0">
                <a:solidFill>
                  <a:srgbClr val="000000"/>
                </a:solidFill>
                <a:latin typeface="マカロニ"/>
                <a:ea typeface="マカロニ"/>
                <a:cs typeface="マカロニ"/>
                <a:sym typeface="マカロニ"/>
              </a:rPr>
              <a:t>MY DREAM TIMETABLE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486400" y="8571534"/>
            <a:ext cx="9090412" cy="1521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7"/>
              </a:lnSpc>
              <a:spcBef>
                <a:spcPct val="0"/>
              </a:spcBef>
            </a:pPr>
            <a:r>
              <a:rPr lang="en-US" sz="5719" dirty="0">
                <a:solidFill>
                  <a:srgbClr val="000000"/>
                </a:solidFill>
                <a:latin typeface="マカロニ"/>
                <a:ea typeface="マカロニ"/>
                <a:cs typeface="マカロニ"/>
                <a:sym typeface="マカロニ"/>
              </a:rPr>
              <a:t>NAME</a:t>
            </a:r>
            <a:r>
              <a:rPr lang="en-US" sz="5719" u="sng" dirty="0">
                <a:solidFill>
                  <a:srgbClr val="000000"/>
                </a:solidFill>
                <a:latin typeface="マカロニ"/>
                <a:ea typeface="マカロニ"/>
                <a:cs typeface="マカロニ"/>
                <a:sym typeface="マカロニ"/>
              </a:rPr>
              <a:t>　　　　　　　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638644"/>
              </p:ext>
            </p:extLst>
          </p:nvPr>
        </p:nvGraphicFramePr>
        <p:xfrm>
          <a:off x="1313587" y="1735593"/>
          <a:ext cx="15660825" cy="6821890"/>
        </p:xfrm>
        <a:graphic>
          <a:graphicData uri="http://schemas.openxmlformats.org/drawingml/2006/table">
            <a:tbl>
              <a:tblPr/>
              <a:tblGrid>
                <a:gridCol w="1470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3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7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１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２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３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４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５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4272659" y="320939"/>
            <a:ext cx="10071650" cy="1114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95"/>
              </a:lnSpc>
              <a:spcBef>
                <a:spcPct val="0"/>
              </a:spcBef>
            </a:pPr>
            <a:r>
              <a:rPr lang="en-US" sz="6568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MY DREAM TIMETABLE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-42100"/>
            <a:ext cx="1313587" cy="10287000"/>
          </a:xfrm>
          <a:custGeom>
            <a:avLst/>
            <a:gdLst/>
            <a:ahLst/>
            <a:cxnLst/>
            <a:rect l="l" t="t" r="r" b="b"/>
            <a:pathLst>
              <a:path w="1313587" h="10287000">
                <a:moveTo>
                  <a:pt x="0" y="0"/>
                </a:moveTo>
                <a:lnTo>
                  <a:pt x="1313587" y="0"/>
                </a:lnTo>
                <a:lnTo>
                  <a:pt x="131358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83122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 rot="5400000">
            <a:off x="5850102" y="4292358"/>
            <a:ext cx="1618084" cy="10287000"/>
          </a:xfrm>
          <a:custGeom>
            <a:avLst/>
            <a:gdLst/>
            <a:ahLst/>
            <a:cxnLst/>
            <a:rect l="l" t="t" r="r" b="b"/>
            <a:pathLst>
              <a:path w="1466052" h="10287000">
                <a:moveTo>
                  <a:pt x="0" y="0"/>
                </a:moveTo>
                <a:lnTo>
                  <a:pt x="1466052" y="0"/>
                </a:lnTo>
                <a:lnTo>
                  <a:pt x="146605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06472" r="-195207"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6"/>
          <p:cNvSpPr/>
          <p:nvPr/>
        </p:nvSpPr>
        <p:spPr>
          <a:xfrm rot="-5400000">
            <a:off x="14269582" y="6673725"/>
            <a:ext cx="1456527" cy="5666772"/>
          </a:xfrm>
          <a:custGeom>
            <a:avLst/>
            <a:gdLst/>
            <a:ahLst/>
            <a:cxnLst/>
            <a:rect l="l" t="t" r="r" b="b"/>
            <a:pathLst>
              <a:path w="1456527" h="5666772">
                <a:moveTo>
                  <a:pt x="0" y="0"/>
                </a:moveTo>
                <a:lnTo>
                  <a:pt x="1456527" y="0"/>
                </a:lnTo>
                <a:lnTo>
                  <a:pt x="1456527" y="5666772"/>
                </a:lnTo>
                <a:lnTo>
                  <a:pt x="0" y="56667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3798" r="-82470" b="-81531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7"/>
          <p:cNvSpPr/>
          <p:nvPr/>
        </p:nvSpPr>
        <p:spPr>
          <a:xfrm rot="5400000">
            <a:off x="1967502" y="-638897"/>
            <a:ext cx="1666259" cy="2944056"/>
          </a:xfrm>
          <a:custGeom>
            <a:avLst/>
            <a:gdLst/>
            <a:ahLst/>
            <a:cxnLst/>
            <a:rect l="l" t="t" r="r" b="b"/>
            <a:pathLst>
              <a:path w="1435375" h="2944056">
                <a:moveTo>
                  <a:pt x="0" y="0"/>
                </a:moveTo>
                <a:lnTo>
                  <a:pt x="1435375" y="0"/>
                </a:lnTo>
                <a:lnTo>
                  <a:pt x="1435375" y="2944056"/>
                </a:lnTo>
                <a:lnTo>
                  <a:pt x="0" y="29440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28730" r="-217847" b="-215239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8"/>
          <p:cNvSpPr/>
          <p:nvPr/>
        </p:nvSpPr>
        <p:spPr>
          <a:xfrm>
            <a:off x="14511558" y="48176"/>
            <a:ext cx="2477870" cy="1598213"/>
          </a:xfrm>
          <a:custGeom>
            <a:avLst/>
            <a:gdLst/>
            <a:ahLst/>
            <a:cxnLst/>
            <a:rect l="l" t="t" r="r" b="b"/>
            <a:pathLst>
              <a:path w="2477870" h="1402254">
                <a:moveTo>
                  <a:pt x="0" y="0"/>
                </a:moveTo>
                <a:lnTo>
                  <a:pt x="2477871" y="0"/>
                </a:lnTo>
                <a:lnTo>
                  <a:pt x="2477871" y="1402254"/>
                </a:lnTo>
                <a:lnTo>
                  <a:pt x="0" y="14022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8184" t="-403593" r="-186970" b="-230010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Freeform 9"/>
          <p:cNvSpPr/>
          <p:nvPr/>
        </p:nvSpPr>
        <p:spPr>
          <a:xfrm>
            <a:off x="16989428" y="-266700"/>
            <a:ext cx="1313587" cy="10329100"/>
          </a:xfrm>
          <a:custGeom>
            <a:avLst/>
            <a:gdLst/>
            <a:ahLst/>
            <a:cxnLst/>
            <a:rect l="l" t="t" r="r" b="b"/>
            <a:pathLst>
              <a:path w="1313587" h="10329100">
                <a:moveTo>
                  <a:pt x="0" y="0"/>
                </a:moveTo>
                <a:lnTo>
                  <a:pt x="1313587" y="0"/>
                </a:lnTo>
                <a:lnTo>
                  <a:pt x="1313587" y="10329100"/>
                </a:lnTo>
                <a:lnTo>
                  <a:pt x="0" y="103291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442" r="-70553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296911E-7446-16C4-A0A5-75FA8D44AA6D}"/>
              </a:ext>
            </a:extLst>
          </p:cNvPr>
          <p:cNvSpPr/>
          <p:nvPr/>
        </p:nvSpPr>
        <p:spPr>
          <a:xfrm>
            <a:off x="8979239" y="8735891"/>
            <a:ext cx="7989311" cy="995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TextBox 10"/>
          <p:cNvSpPr txBox="1"/>
          <p:nvPr/>
        </p:nvSpPr>
        <p:spPr>
          <a:xfrm>
            <a:off x="9308484" y="8626816"/>
            <a:ext cx="8523709" cy="1119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95"/>
              </a:lnSpc>
              <a:spcBef>
                <a:spcPct val="0"/>
              </a:spcBef>
            </a:pPr>
            <a:r>
              <a:rPr lang="en-US" sz="6568" dirty="0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name</a:t>
            </a:r>
            <a:r>
              <a:rPr lang="en-US" sz="6568" u="sng" dirty="0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             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258A8-6CA5-1A5F-5638-EC96E8197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BF60A3E-DB14-E079-4310-19121485F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540117"/>
              </p:ext>
            </p:extLst>
          </p:nvPr>
        </p:nvGraphicFramePr>
        <p:xfrm>
          <a:off x="1313587" y="1735593"/>
          <a:ext cx="15660825" cy="6821890"/>
        </p:xfrm>
        <a:graphic>
          <a:graphicData uri="http://schemas.openxmlformats.org/drawingml/2006/table">
            <a:tbl>
              <a:tblPr/>
              <a:tblGrid>
                <a:gridCol w="1470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3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7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 dirty="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１</a:t>
                      </a: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２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３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４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4378">
                <a:tc>
                  <a:txBody>
                    <a:bodyPr/>
                    <a:lstStyle/>
                    <a:p>
                      <a:pPr algn="ctr">
                        <a:lnSpc>
                          <a:spcPts val="5418"/>
                        </a:lnSpc>
                        <a:defRPr/>
                      </a:pPr>
                      <a:r>
                        <a:rPr lang="en-US" sz="387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５</a:t>
                      </a:r>
                      <a:endParaRPr lang="en-US" sz="110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9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58"/>
                        </a:lnSpc>
                        <a:defRPr/>
                      </a:pPr>
                      <a:endParaRPr lang="en-US" sz="1100" dirty="0"/>
                    </a:p>
                  </a:txBody>
                  <a:tcPr marL="208549" marR="208549" marT="208549" marB="208549" anchor="ctr">
                    <a:lnL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7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3">
            <a:extLst>
              <a:ext uri="{FF2B5EF4-FFF2-40B4-BE49-F238E27FC236}">
                <a16:creationId xmlns:a16="http://schemas.microsoft.com/office/drawing/2014/main" id="{33871A7D-C51A-E3F0-CB60-7E27BE4A10AD}"/>
              </a:ext>
            </a:extLst>
          </p:cNvPr>
          <p:cNvSpPr txBox="1"/>
          <p:nvPr/>
        </p:nvSpPr>
        <p:spPr>
          <a:xfrm>
            <a:off x="4272659" y="320939"/>
            <a:ext cx="10071650" cy="1114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95"/>
              </a:lnSpc>
              <a:spcBef>
                <a:spcPct val="0"/>
              </a:spcBef>
            </a:pPr>
            <a:r>
              <a:rPr lang="en-US" sz="6568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MY DREAM TIMETABLE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15EC9CF-17F6-48B6-AA60-ABC5B9A6EA80}"/>
              </a:ext>
            </a:extLst>
          </p:cNvPr>
          <p:cNvSpPr/>
          <p:nvPr/>
        </p:nvSpPr>
        <p:spPr>
          <a:xfrm>
            <a:off x="0" y="-42100"/>
            <a:ext cx="1313587" cy="10287000"/>
          </a:xfrm>
          <a:custGeom>
            <a:avLst/>
            <a:gdLst/>
            <a:ahLst/>
            <a:cxnLst/>
            <a:rect l="l" t="t" r="r" b="b"/>
            <a:pathLst>
              <a:path w="1313587" h="10287000">
                <a:moveTo>
                  <a:pt x="0" y="0"/>
                </a:moveTo>
                <a:lnTo>
                  <a:pt x="1313587" y="0"/>
                </a:lnTo>
                <a:lnTo>
                  <a:pt x="131358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683122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EC35C2D-A5FF-7656-432A-5AE4BBA29B63}"/>
              </a:ext>
            </a:extLst>
          </p:cNvPr>
          <p:cNvSpPr/>
          <p:nvPr/>
        </p:nvSpPr>
        <p:spPr>
          <a:xfrm rot="5400000">
            <a:off x="5682764" y="4266804"/>
            <a:ext cx="1693493" cy="10287000"/>
          </a:xfrm>
          <a:custGeom>
            <a:avLst/>
            <a:gdLst/>
            <a:ahLst/>
            <a:cxnLst/>
            <a:rect l="l" t="t" r="r" b="b"/>
            <a:pathLst>
              <a:path w="1466052" h="10287000">
                <a:moveTo>
                  <a:pt x="0" y="0"/>
                </a:moveTo>
                <a:lnTo>
                  <a:pt x="1466052" y="0"/>
                </a:lnTo>
                <a:lnTo>
                  <a:pt x="146605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406472" r="-195207"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3C4A0F0-123C-17C4-09C3-1136B3EF01D0}"/>
              </a:ext>
            </a:extLst>
          </p:cNvPr>
          <p:cNvSpPr/>
          <p:nvPr/>
        </p:nvSpPr>
        <p:spPr>
          <a:xfrm rot="-5400000">
            <a:off x="14269582" y="6673725"/>
            <a:ext cx="1456527" cy="5666772"/>
          </a:xfrm>
          <a:custGeom>
            <a:avLst/>
            <a:gdLst/>
            <a:ahLst/>
            <a:cxnLst/>
            <a:rect l="l" t="t" r="r" b="b"/>
            <a:pathLst>
              <a:path w="1456527" h="5666772">
                <a:moveTo>
                  <a:pt x="0" y="0"/>
                </a:moveTo>
                <a:lnTo>
                  <a:pt x="1456527" y="0"/>
                </a:lnTo>
                <a:lnTo>
                  <a:pt x="1456527" y="5666772"/>
                </a:lnTo>
                <a:lnTo>
                  <a:pt x="0" y="56667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523798" r="-82470" b="-81531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CC1B169-A3F3-B91E-8B6B-BD13FA955682}"/>
              </a:ext>
            </a:extLst>
          </p:cNvPr>
          <p:cNvSpPr/>
          <p:nvPr/>
        </p:nvSpPr>
        <p:spPr>
          <a:xfrm rot="5400000">
            <a:off x="1935873" y="-607268"/>
            <a:ext cx="1729518" cy="2944056"/>
          </a:xfrm>
          <a:custGeom>
            <a:avLst/>
            <a:gdLst/>
            <a:ahLst/>
            <a:cxnLst/>
            <a:rect l="l" t="t" r="r" b="b"/>
            <a:pathLst>
              <a:path w="1435375" h="2944056">
                <a:moveTo>
                  <a:pt x="0" y="0"/>
                </a:moveTo>
                <a:lnTo>
                  <a:pt x="1435375" y="0"/>
                </a:lnTo>
                <a:lnTo>
                  <a:pt x="1435375" y="2944056"/>
                </a:lnTo>
                <a:lnTo>
                  <a:pt x="0" y="2944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328730" r="-217847" b="-215239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4E2F2593-1845-A1A7-D783-B489A35A1E61}"/>
              </a:ext>
            </a:extLst>
          </p:cNvPr>
          <p:cNvSpPr/>
          <p:nvPr/>
        </p:nvSpPr>
        <p:spPr>
          <a:xfrm>
            <a:off x="14496542" y="0"/>
            <a:ext cx="2477870" cy="1666260"/>
          </a:xfrm>
          <a:custGeom>
            <a:avLst/>
            <a:gdLst/>
            <a:ahLst/>
            <a:cxnLst/>
            <a:rect l="l" t="t" r="r" b="b"/>
            <a:pathLst>
              <a:path w="2477870" h="1402254">
                <a:moveTo>
                  <a:pt x="0" y="0"/>
                </a:moveTo>
                <a:lnTo>
                  <a:pt x="2477871" y="0"/>
                </a:lnTo>
                <a:lnTo>
                  <a:pt x="2477871" y="1402254"/>
                </a:lnTo>
                <a:lnTo>
                  <a:pt x="0" y="14022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l="-128184" t="-403593" r="-186970" b="-230010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F4C5056-5A3D-F168-CBA0-9BC38C7BB399}"/>
              </a:ext>
            </a:extLst>
          </p:cNvPr>
          <p:cNvSpPr/>
          <p:nvPr/>
        </p:nvSpPr>
        <p:spPr>
          <a:xfrm>
            <a:off x="17009093" y="-266700"/>
            <a:ext cx="1313587" cy="10329100"/>
          </a:xfrm>
          <a:custGeom>
            <a:avLst/>
            <a:gdLst/>
            <a:ahLst/>
            <a:cxnLst/>
            <a:rect l="l" t="t" r="r" b="b"/>
            <a:pathLst>
              <a:path w="1313587" h="10329100">
                <a:moveTo>
                  <a:pt x="0" y="0"/>
                </a:moveTo>
                <a:lnTo>
                  <a:pt x="1313587" y="0"/>
                </a:lnTo>
                <a:lnTo>
                  <a:pt x="1313587" y="10329100"/>
                </a:lnTo>
                <a:lnTo>
                  <a:pt x="0" y="103291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 t="-2442" r="-70553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7D3DA8D-D390-92A4-001E-FD98EA3742F1}"/>
              </a:ext>
            </a:extLst>
          </p:cNvPr>
          <p:cNvSpPr/>
          <p:nvPr/>
        </p:nvSpPr>
        <p:spPr>
          <a:xfrm>
            <a:off x="8979239" y="8735891"/>
            <a:ext cx="7989311" cy="995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E540036E-40DE-CCCB-E441-C8F5EED60DD7}"/>
              </a:ext>
            </a:extLst>
          </p:cNvPr>
          <p:cNvSpPr txBox="1"/>
          <p:nvPr/>
        </p:nvSpPr>
        <p:spPr>
          <a:xfrm>
            <a:off x="9308484" y="8626816"/>
            <a:ext cx="8523709" cy="1119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95"/>
              </a:lnSpc>
              <a:spcBef>
                <a:spcPct val="0"/>
              </a:spcBef>
            </a:pPr>
            <a:r>
              <a:rPr lang="en-US" sz="6568" dirty="0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name</a:t>
            </a:r>
            <a:r>
              <a:rPr lang="en-US" sz="6568" u="sng" dirty="0">
                <a:solidFill>
                  <a:srgbClr val="000000"/>
                </a:solidFill>
                <a:latin typeface="にくまる"/>
                <a:ea typeface="にくまる"/>
                <a:cs typeface="にくまる"/>
                <a:sym typeface="にくまる"/>
              </a:rPr>
              <a:t>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381592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62017" y="95046"/>
            <a:ext cx="15495123" cy="1733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48"/>
              </a:lnSpc>
            </a:pPr>
            <a:r>
              <a:rPr lang="en-US" sz="10564">
                <a:solidFill>
                  <a:srgbClr val="000000"/>
                </a:solidFill>
                <a:latin typeface="Mango AC"/>
                <a:ea typeface="Mango AC"/>
                <a:cs typeface="Mango AC"/>
                <a:sym typeface="Mango AC"/>
              </a:rPr>
              <a:t>My dream timetable </a:t>
            </a:r>
          </a:p>
        </p:txBody>
      </p:sp>
      <p:sp>
        <p:nvSpPr>
          <p:cNvPr id="3" name="Freeform 3"/>
          <p:cNvSpPr/>
          <p:nvPr/>
        </p:nvSpPr>
        <p:spPr>
          <a:xfrm>
            <a:off x="493280" y="-130146"/>
            <a:ext cx="1668738" cy="2317691"/>
          </a:xfrm>
          <a:custGeom>
            <a:avLst/>
            <a:gdLst/>
            <a:ahLst/>
            <a:cxnLst/>
            <a:rect l="l" t="t" r="r" b="b"/>
            <a:pathLst>
              <a:path w="1668738" h="2317691">
                <a:moveTo>
                  <a:pt x="0" y="0"/>
                </a:moveTo>
                <a:lnTo>
                  <a:pt x="1668737" y="0"/>
                </a:lnTo>
                <a:lnTo>
                  <a:pt x="1668737" y="2317692"/>
                </a:lnTo>
                <a:lnTo>
                  <a:pt x="0" y="23176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2162017" y="1829004"/>
          <a:ext cx="15111002" cy="8231244"/>
        </p:xfrm>
        <a:graphic>
          <a:graphicData uri="http://schemas.openxmlformats.org/drawingml/2006/table">
            <a:tbl>
              <a:tblPr/>
              <a:tblGrid>
                <a:gridCol w="1443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2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5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１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２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３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４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５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６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r="-48" b="-3897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 rot="6133112">
            <a:off x="10925054" y="8261404"/>
            <a:ext cx="6664125" cy="6122816"/>
          </a:xfrm>
          <a:custGeom>
            <a:avLst/>
            <a:gdLst/>
            <a:ahLst/>
            <a:cxnLst/>
            <a:rect l="l" t="t" r="r" b="b"/>
            <a:pathLst>
              <a:path w="6664125" h="6122816">
                <a:moveTo>
                  <a:pt x="0" y="0"/>
                </a:moveTo>
                <a:lnTo>
                  <a:pt x="6664126" y="0"/>
                </a:lnTo>
                <a:lnTo>
                  <a:pt x="6664126" y="6122815"/>
                </a:lnTo>
                <a:lnTo>
                  <a:pt x="0" y="61228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 rot="-8487394">
            <a:off x="-3021525" y="-3214388"/>
            <a:ext cx="6043050" cy="6428777"/>
          </a:xfrm>
          <a:custGeom>
            <a:avLst/>
            <a:gdLst/>
            <a:ahLst/>
            <a:cxnLst/>
            <a:rect l="l" t="t" r="r" b="b"/>
            <a:pathLst>
              <a:path w="6043050" h="6428777">
                <a:moveTo>
                  <a:pt x="0" y="0"/>
                </a:moveTo>
                <a:lnTo>
                  <a:pt x="6043050" y="0"/>
                </a:lnTo>
                <a:lnTo>
                  <a:pt x="6043050" y="6428776"/>
                </a:lnTo>
                <a:lnTo>
                  <a:pt x="0" y="64287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12289139" y="-5347211"/>
            <a:ext cx="8098615" cy="9090283"/>
          </a:xfrm>
          <a:custGeom>
            <a:avLst/>
            <a:gdLst/>
            <a:ahLst/>
            <a:cxnLst/>
            <a:rect l="l" t="t" r="r" b="b"/>
            <a:pathLst>
              <a:path w="8098615" h="9090283">
                <a:moveTo>
                  <a:pt x="0" y="0"/>
                </a:moveTo>
                <a:lnTo>
                  <a:pt x="8098616" y="0"/>
                </a:lnTo>
                <a:lnTo>
                  <a:pt x="8098616" y="9090282"/>
                </a:lnTo>
                <a:lnTo>
                  <a:pt x="0" y="909028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6"/>
          <p:cNvSpPr/>
          <p:nvPr/>
        </p:nvSpPr>
        <p:spPr>
          <a:xfrm>
            <a:off x="3723746" y="9076577"/>
            <a:ext cx="3961399" cy="3838956"/>
          </a:xfrm>
          <a:custGeom>
            <a:avLst/>
            <a:gdLst/>
            <a:ahLst/>
            <a:cxnLst/>
            <a:rect l="l" t="t" r="r" b="b"/>
            <a:pathLst>
              <a:path w="3961399" h="3838956">
                <a:moveTo>
                  <a:pt x="0" y="0"/>
                </a:moveTo>
                <a:lnTo>
                  <a:pt x="3961399" y="0"/>
                </a:lnTo>
                <a:lnTo>
                  <a:pt x="3961399" y="3838956"/>
                </a:lnTo>
                <a:lnTo>
                  <a:pt x="0" y="383895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7"/>
          <p:cNvSpPr/>
          <p:nvPr/>
        </p:nvSpPr>
        <p:spPr>
          <a:xfrm>
            <a:off x="-626604" y="4396824"/>
            <a:ext cx="1655304" cy="1604140"/>
          </a:xfrm>
          <a:custGeom>
            <a:avLst/>
            <a:gdLst/>
            <a:ahLst/>
            <a:cxnLst/>
            <a:rect l="l" t="t" r="r" b="b"/>
            <a:pathLst>
              <a:path w="1655304" h="1604140">
                <a:moveTo>
                  <a:pt x="0" y="0"/>
                </a:moveTo>
                <a:lnTo>
                  <a:pt x="1655304" y="0"/>
                </a:lnTo>
                <a:lnTo>
                  <a:pt x="1655304" y="1604141"/>
                </a:lnTo>
                <a:lnTo>
                  <a:pt x="0" y="160414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8"/>
          <p:cNvSpPr/>
          <p:nvPr/>
        </p:nvSpPr>
        <p:spPr>
          <a:xfrm>
            <a:off x="11461487" y="-802070"/>
            <a:ext cx="1655304" cy="1604140"/>
          </a:xfrm>
          <a:custGeom>
            <a:avLst/>
            <a:gdLst/>
            <a:ahLst/>
            <a:cxnLst/>
            <a:rect l="l" t="t" r="r" b="b"/>
            <a:pathLst>
              <a:path w="1655304" h="1604140">
                <a:moveTo>
                  <a:pt x="0" y="0"/>
                </a:moveTo>
                <a:lnTo>
                  <a:pt x="1655304" y="0"/>
                </a:lnTo>
                <a:lnTo>
                  <a:pt x="1655304" y="1604140"/>
                </a:lnTo>
                <a:lnTo>
                  <a:pt x="0" y="16041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9" name="Table 9"/>
          <p:cNvGraphicFramePr>
            <a:graphicFrameLocks noGrp="1"/>
          </p:cNvGraphicFramePr>
          <p:nvPr/>
        </p:nvGraphicFramePr>
        <p:xfrm>
          <a:off x="1613011" y="1433662"/>
          <a:ext cx="15111002" cy="8231244"/>
        </p:xfrm>
        <a:graphic>
          <a:graphicData uri="http://schemas.openxmlformats.org/drawingml/2006/table">
            <a:tbl>
              <a:tblPr/>
              <a:tblGrid>
                <a:gridCol w="1443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2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5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１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２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３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４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５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1874">
                <a:tc>
                  <a:txBody>
                    <a:bodyPr/>
                    <a:lstStyle/>
                    <a:p>
                      <a:pPr algn="ctr">
                        <a:lnSpc>
                          <a:spcPts val="4453"/>
                        </a:lnSpc>
                        <a:defRPr/>
                      </a:pPr>
                      <a:r>
                        <a:rPr lang="en-US" sz="3180">
                          <a:solidFill>
                            <a:srgbClr val="000000"/>
                          </a:solidFill>
                          <a:latin typeface="にくまる"/>
                          <a:ea typeface="にくまる"/>
                          <a:cs typeface="にくまる"/>
                          <a:sym typeface="にくまる"/>
                        </a:rPr>
                        <a:t>６</a:t>
                      </a: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67"/>
                        </a:lnSpc>
                        <a:defRPr/>
                      </a:pPr>
                      <a:endParaRPr lang="en-US" sz="1100"/>
                    </a:p>
                  </a:txBody>
                  <a:tcPr marL="209228" marR="209228" marT="209228" marB="209228" anchor="ctr">
                    <a:lnL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19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TextBox 10"/>
          <p:cNvSpPr txBox="1"/>
          <p:nvPr/>
        </p:nvSpPr>
        <p:spPr>
          <a:xfrm>
            <a:off x="4577126" y="89032"/>
            <a:ext cx="9919417" cy="1128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95"/>
              </a:lnSpc>
              <a:spcBef>
                <a:spcPct val="0"/>
              </a:spcBef>
            </a:pPr>
            <a:r>
              <a:rPr lang="en-US" sz="6568">
                <a:solidFill>
                  <a:srgbClr val="000000"/>
                </a:solidFill>
                <a:latin typeface="マキナス Flat"/>
                <a:ea typeface="マキナス Flat"/>
                <a:cs typeface="マキナス Flat"/>
                <a:sym typeface="マキナス Flat"/>
              </a:rPr>
              <a:t>MY DREAM TIMETABLE</a:t>
            </a: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395</TotalTime>
  <Words>144</Words>
  <Application>Microsoft Office PowerPoint</Application>
  <PresentationFormat>ユーザー設定</PresentationFormat>
  <Paragraphs>85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3" baseType="lpstr">
      <vt:lpstr>UD デジタル 教科書体 NK-B</vt:lpstr>
      <vt:lpstr>Arial</vt:lpstr>
      <vt:lpstr>マキナス Flat</vt:lpstr>
      <vt:lpstr>Bike Park</vt:lpstr>
      <vt:lpstr>Calibri</vt:lpstr>
      <vt:lpstr>Mango AC</vt:lpstr>
      <vt:lpstr>ADLaM Display</vt:lpstr>
      <vt:lpstr>Calibri Light</vt:lpstr>
      <vt:lpstr>マカロニ</vt:lpstr>
      <vt:lpstr>にくまる</vt:lpstr>
      <vt:lpstr>UD デジタル 教科書体 NP-B</vt:lpstr>
      <vt:lpstr>Office 2013 - 2022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1st period</dc:title>
  <dc:creator>岡田朋子</dc:creator>
  <cp:lastModifiedBy>朋子 岡田</cp:lastModifiedBy>
  <cp:revision>5</cp:revision>
  <dcterms:created xsi:type="dcterms:W3CDTF">2006-08-16T00:00:00Z</dcterms:created>
  <dcterms:modified xsi:type="dcterms:W3CDTF">2024-11-03T07:58:42Z</dcterms:modified>
  <dc:identifier>DAGVTPfCZ1w</dc:identifier>
</cp:coreProperties>
</file>