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</p:sldIdLst>
  <p:sldSz cx="15113000" cy="21374100"/>
  <p:notesSz cx="6858000" cy="9144000"/>
  <p:embeddedFontLst>
    <p:embeddedFont>
      <p:font typeface="Accordion Black アコーディオン" panose="020B0600070205080204" charset="-128"/>
      <p:regular r:id="rId4"/>
    </p:embeddedFont>
    <p:embeddedFont>
      <p:font typeface="Popハッピネス EB" panose="020B0600070205080204" charset="-128"/>
      <p:regular r:id="rId5"/>
    </p:embeddedFont>
    <p:embeddedFont>
      <p:font typeface="にくまる" panose="020B0600070205080204" charset="-128"/>
      <p:regular r:id="rId6"/>
    </p:embeddedFont>
    <p:embeddedFont>
      <p:font typeface="Bubblebody Neue Bold" panose="020B0600070205080204" charset="0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E2FC7E-9F5C-4825-8E5D-F34A8B7745A9}" v="5" dt="2024-04-01T11:41:00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5" d="100"/>
          <a:sy n="25" d="100"/>
        </p:scale>
        <p:origin x="263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ableStyles" Target="tableStyles.xml"/><Relationship Id="rId5" Type="http://schemas.openxmlformats.org/officeDocument/2006/relationships/font" Target="fonts/font2.fntdata"/><Relationship Id="rId10" Type="http://schemas.openxmlformats.org/officeDocument/2006/relationships/theme" Target="theme/theme1.xml"/><Relationship Id="rId4" Type="http://schemas.openxmlformats.org/officeDocument/2006/relationships/font" Target="fonts/font1.fntdata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3035" y="1316250"/>
            <a:ext cx="12353929" cy="18751500"/>
            <a:chOff x="0" y="0"/>
            <a:chExt cx="2167467" cy="32899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3289905"/>
            </a:xfrm>
            <a:custGeom>
              <a:avLst/>
              <a:gdLst/>
              <a:ahLst/>
              <a:cxnLst/>
              <a:rect l="l" t="t" r="r" b="b"/>
              <a:pathLst>
                <a:path w="2167467" h="3289905">
                  <a:moveTo>
                    <a:pt x="53268" y="0"/>
                  </a:moveTo>
                  <a:lnTo>
                    <a:pt x="2114199" y="0"/>
                  </a:lnTo>
                  <a:cubicBezTo>
                    <a:pt x="2143618" y="0"/>
                    <a:pt x="2167467" y="23849"/>
                    <a:pt x="2167467" y="53268"/>
                  </a:cubicBezTo>
                  <a:lnTo>
                    <a:pt x="2167467" y="3236637"/>
                  </a:lnTo>
                  <a:cubicBezTo>
                    <a:pt x="2167467" y="3266056"/>
                    <a:pt x="2143618" y="3289905"/>
                    <a:pt x="2114199" y="3289905"/>
                  </a:cubicBezTo>
                  <a:lnTo>
                    <a:pt x="53268" y="3289905"/>
                  </a:lnTo>
                  <a:cubicBezTo>
                    <a:pt x="23849" y="3289905"/>
                    <a:pt x="0" y="3266056"/>
                    <a:pt x="0" y="3236637"/>
                  </a:cubicBezTo>
                  <a:lnTo>
                    <a:pt x="0" y="53268"/>
                  </a:lnTo>
                  <a:cubicBezTo>
                    <a:pt x="0" y="23849"/>
                    <a:pt x="23849" y="0"/>
                    <a:pt x="5326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167467" cy="3318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76498" y="1682690"/>
            <a:ext cx="11567004" cy="18018621"/>
            <a:chOff x="0" y="0"/>
            <a:chExt cx="2029403" cy="31613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9403" cy="3161323"/>
            </a:xfrm>
            <a:custGeom>
              <a:avLst/>
              <a:gdLst/>
              <a:ahLst/>
              <a:cxnLst/>
              <a:rect l="l" t="t" r="r" b="b"/>
              <a:pathLst>
                <a:path w="2029403" h="3161323">
                  <a:moveTo>
                    <a:pt x="40159" y="0"/>
                  </a:moveTo>
                  <a:lnTo>
                    <a:pt x="1989244" y="0"/>
                  </a:lnTo>
                  <a:cubicBezTo>
                    <a:pt x="1999895" y="0"/>
                    <a:pt x="2010109" y="4231"/>
                    <a:pt x="2017640" y="11762"/>
                  </a:cubicBezTo>
                  <a:cubicBezTo>
                    <a:pt x="2025172" y="19293"/>
                    <a:pt x="2029403" y="29508"/>
                    <a:pt x="2029403" y="40159"/>
                  </a:cubicBezTo>
                  <a:lnTo>
                    <a:pt x="2029403" y="3121164"/>
                  </a:lnTo>
                  <a:cubicBezTo>
                    <a:pt x="2029403" y="3131815"/>
                    <a:pt x="2025172" y="3142030"/>
                    <a:pt x="2017640" y="3149561"/>
                  </a:cubicBezTo>
                  <a:cubicBezTo>
                    <a:pt x="2010109" y="3157092"/>
                    <a:pt x="1999895" y="3161323"/>
                    <a:pt x="1989244" y="3161323"/>
                  </a:cubicBezTo>
                  <a:lnTo>
                    <a:pt x="40159" y="3161323"/>
                  </a:lnTo>
                  <a:cubicBezTo>
                    <a:pt x="29508" y="3161323"/>
                    <a:pt x="19293" y="3157092"/>
                    <a:pt x="11762" y="3149561"/>
                  </a:cubicBezTo>
                  <a:cubicBezTo>
                    <a:pt x="4231" y="3142030"/>
                    <a:pt x="0" y="3131815"/>
                    <a:pt x="0" y="3121164"/>
                  </a:cubicBezTo>
                  <a:lnTo>
                    <a:pt x="0" y="40159"/>
                  </a:lnTo>
                  <a:cubicBezTo>
                    <a:pt x="0" y="29508"/>
                    <a:pt x="4231" y="19293"/>
                    <a:pt x="11762" y="11762"/>
                  </a:cubicBezTo>
                  <a:cubicBezTo>
                    <a:pt x="19293" y="4231"/>
                    <a:pt x="29508" y="0"/>
                    <a:pt x="40159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solidFill>
                <a:srgbClr val="222222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029403" cy="31898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049082" y="2575165"/>
            <a:ext cx="9856059" cy="1366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12"/>
              </a:lnSpc>
              <a:spcBef>
                <a:spcPct val="0"/>
              </a:spcBef>
            </a:pPr>
            <a:r>
              <a:rPr lang="en-US" sz="9641" dirty="0" err="1">
                <a:solidFill>
                  <a:srgbClr val="222222"/>
                </a:solidFill>
                <a:ea typeface="にくまる"/>
              </a:rPr>
              <a:t>始めのあいさつ</a:t>
            </a:r>
            <a:endParaRPr lang="en-US" sz="9641" dirty="0">
              <a:solidFill>
                <a:srgbClr val="222222"/>
              </a:solidFill>
              <a:ea typeface="にくまる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253872" y="4260774"/>
            <a:ext cx="10651269" cy="3379340"/>
            <a:chOff x="0" y="0"/>
            <a:chExt cx="1868739" cy="5928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68739" cy="592897"/>
            </a:xfrm>
            <a:custGeom>
              <a:avLst/>
              <a:gdLst/>
              <a:ahLst/>
              <a:cxnLst/>
              <a:rect l="l" t="t" r="r" b="b"/>
              <a:pathLst>
                <a:path w="1868739" h="592897">
                  <a:moveTo>
                    <a:pt x="43611" y="0"/>
                  </a:moveTo>
                  <a:lnTo>
                    <a:pt x="1825128" y="0"/>
                  </a:lnTo>
                  <a:cubicBezTo>
                    <a:pt x="1836694" y="0"/>
                    <a:pt x="1847787" y="4595"/>
                    <a:pt x="1855966" y="12773"/>
                  </a:cubicBezTo>
                  <a:cubicBezTo>
                    <a:pt x="1864144" y="20952"/>
                    <a:pt x="1868739" y="32045"/>
                    <a:pt x="1868739" y="43611"/>
                  </a:cubicBezTo>
                  <a:lnTo>
                    <a:pt x="1868739" y="549286"/>
                  </a:lnTo>
                  <a:cubicBezTo>
                    <a:pt x="1868739" y="573372"/>
                    <a:pt x="1849214" y="592897"/>
                    <a:pt x="1825128" y="592897"/>
                  </a:cubicBezTo>
                  <a:lnTo>
                    <a:pt x="43611" y="592897"/>
                  </a:lnTo>
                  <a:cubicBezTo>
                    <a:pt x="19525" y="592897"/>
                    <a:pt x="0" y="573372"/>
                    <a:pt x="0" y="549286"/>
                  </a:cubicBezTo>
                  <a:lnTo>
                    <a:pt x="0" y="43611"/>
                  </a:lnTo>
                  <a:cubicBezTo>
                    <a:pt x="0" y="32045"/>
                    <a:pt x="4595" y="20952"/>
                    <a:pt x="12773" y="12773"/>
                  </a:cubicBezTo>
                  <a:cubicBezTo>
                    <a:pt x="20952" y="4595"/>
                    <a:pt x="32045" y="0"/>
                    <a:pt x="43611" y="0"/>
                  </a:cubicBezTo>
                  <a:close/>
                </a:path>
              </a:pathLst>
            </a:custGeom>
            <a:solidFill>
              <a:srgbClr val="F7BF66"/>
            </a:solidFill>
            <a:ln w="85725" cap="rnd">
              <a:solidFill>
                <a:srgbClr val="222222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868739" cy="621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53872" y="8354489"/>
            <a:ext cx="10651269" cy="2887151"/>
            <a:chOff x="0" y="0"/>
            <a:chExt cx="1868739" cy="5065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68739" cy="506543"/>
            </a:xfrm>
            <a:custGeom>
              <a:avLst/>
              <a:gdLst/>
              <a:ahLst/>
              <a:cxnLst/>
              <a:rect l="l" t="t" r="r" b="b"/>
              <a:pathLst>
                <a:path w="1868739" h="506543">
                  <a:moveTo>
                    <a:pt x="43611" y="0"/>
                  </a:moveTo>
                  <a:lnTo>
                    <a:pt x="1825128" y="0"/>
                  </a:lnTo>
                  <a:cubicBezTo>
                    <a:pt x="1836694" y="0"/>
                    <a:pt x="1847787" y="4595"/>
                    <a:pt x="1855966" y="12773"/>
                  </a:cubicBezTo>
                  <a:cubicBezTo>
                    <a:pt x="1864144" y="20952"/>
                    <a:pt x="1868739" y="32045"/>
                    <a:pt x="1868739" y="43611"/>
                  </a:cubicBezTo>
                  <a:lnTo>
                    <a:pt x="1868739" y="462932"/>
                  </a:lnTo>
                  <a:cubicBezTo>
                    <a:pt x="1868739" y="487018"/>
                    <a:pt x="1849214" y="506543"/>
                    <a:pt x="1825128" y="506543"/>
                  </a:cubicBezTo>
                  <a:lnTo>
                    <a:pt x="43611" y="506543"/>
                  </a:lnTo>
                  <a:cubicBezTo>
                    <a:pt x="32045" y="506543"/>
                    <a:pt x="20952" y="501949"/>
                    <a:pt x="12773" y="493770"/>
                  </a:cubicBezTo>
                  <a:cubicBezTo>
                    <a:pt x="4595" y="485591"/>
                    <a:pt x="0" y="474499"/>
                    <a:pt x="0" y="462932"/>
                  </a:cubicBezTo>
                  <a:lnTo>
                    <a:pt x="0" y="43611"/>
                  </a:lnTo>
                  <a:cubicBezTo>
                    <a:pt x="0" y="32045"/>
                    <a:pt x="4595" y="20952"/>
                    <a:pt x="12773" y="12773"/>
                  </a:cubicBezTo>
                  <a:cubicBezTo>
                    <a:pt x="20952" y="4595"/>
                    <a:pt x="32045" y="0"/>
                    <a:pt x="43611" y="0"/>
                  </a:cubicBezTo>
                  <a:close/>
                </a:path>
              </a:pathLst>
            </a:custGeom>
            <a:solidFill>
              <a:srgbClr val="F063A0"/>
            </a:solidFill>
            <a:ln w="85725" cap="rnd">
              <a:solidFill>
                <a:srgbClr val="222222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868739" cy="535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731776" y="8767079"/>
            <a:ext cx="8199287" cy="103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11"/>
              </a:lnSpc>
              <a:spcBef>
                <a:spcPct val="0"/>
              </a:spcBef>
            </a:pPr>
            <a:r>
              <a:rPr lang="en-US" sz="6399" dirty="0">
                <a:solidFill>
                  <a:srgbClr val="222222"/>
                </a:solidFill>
                <a:latin typeface="Accordion Black アコーディオン"/>
              </a:rPr>
              <a:t>L: Hello, everyone.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253872" y="11956015"/>
            <a:ext cx="10651269" cy="3347581"/>
            <a:chOff x="0" y="0"/>
            <a:chExt cx="1868739" cy="58732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68739" cy="587325"/>
            </a:xfrm>
            <a:custGeom>
              <a:avLst/>
              <a:gdLst/>
              <a:ahLst/>
              <a:cxnLst/>
              <a:rect l="l" t="t" r="r" b="b"/>
              <a:pathLst>
                <a:path w="1868739" h="587325">
                  <a:moveTo>
                    <a:pt x="43611" y="0"/>
                  </a:moveTo>
                  <a:lnTo>
                    <a:pt x="1825128" y="0"/>
                  </a:lnTo>
                  <a:cubicBezTo>
                    <a:pt x="1836694" y="0"/>
                    <a:pt x="1847787" y="4595"/>
                    <a:pt x="1855966" y="12773"/>
                  </a:cubicBezTo>
                  <a:cubicBezTo>
                    <a:pt x="1864144" y="20952"/>
                    <a:pt x="1868739" y="32045"/>
                    <a:pt x="1868739" y="43611"/>
                  </a:cubicBezTo>
                  <a:lnTo>
                    <a:pt x="1868739" y="543714"/>
                  </a:lnTo>
                  <a:cubicBezTo>
                    <a:pt x="1868739" y="567799"/>
                    <a:pt x="1849214" y="587325"/>
                    <a:pt x="1825128" y="587325"/>
                  </a:cubicBezTo>
                  <a:lnTo>
                    <a:pt x="43611" y="587325"/>
                  </a:lnTo>
                  <a:cubicBezTo>
                    <a:pt x="32045" y="587325"/>
                    <a:pt x="20952" y="582730"/>
                    <a:pt x="12773" y="574551"/>
                  </a:cubicBezTo>
                  <a:cubicBezTo>
                    <a:pt x="4595" y="566373"/>
                    <a:pt x="0" y="555280"/>
                    <a:pt x="0" y="543714"/>
                  </a:cubicBezTo>
                  <a:lnTo>
                    <a:pt x="0" y="43611"/>
                  </a:lnTo>
                  <a:cubicBezTo>
                    <a:pt x="0" y="32045"/>
                    <a:pt x="4595" y="20952"/>
                    <a:pt x="12773" y="12773"/>
                  </a:cubicBezTo>
                  <a:cubicBezTo>
                    <a:pt x="20952" y="4595"/>
                    <a:pt x="32045" y="0"/>
                    <a:pt x="43611" y="0"/>
                  </a:cubicBezTo>
                  <a:close/>
                </a:path>
              </a:pathLst>
            </a:custGeom>
            <a:solidFill>
              <a:srgbClr val="97D873"/>
            </a:solidFill>
            <a:ln w="85725" cap="rnd">
              <a:solidFill>
                <a:srgbClr val="222222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868739" cy="615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53872" y="16016934"/>
            <a:ext cx="10651269" cy="2887151"/>
            <a:chOff x="0" y="0"/>
            <a:chExt cx="1868739" cy="50654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68739" cy="506543"/>
            </a:xfrm>
            <a:custGeom>
              <a:avLst/>
              <a:gdLst/>
              <a:ahLst/>
              <a:cxnLst/>
              <a:rect l="l" t="t" r="r" b="b"/>
              <a:pathLst>
                <a:path w="1868739" h="506543">
                  <a:moveTo>
                    <a:pt x="43611" y="0"/>
                  </a:moveTo>
                  <a:lnTo>
                    <a:pt x="1825128" y="0"/>
                  </a:lnTo>
                  <a:cubicBezTo>
                    <a:pt x="1836694" y="0"/>
                    <a:pt x="1847787" y="4595"/>
                    <a:pt x="1855966" y="12773"/>
                  </a:cubicBezTo>
                  <a:cubicBezTo>
                    <a:pt x="1864144" y="20952"/>
                    <a:pt x="1868739" y="32045"/>
                    <a:pt x="1868739" y="43611"/>
                  </a:cubicBezTo>
                  <a:lnTo>
                    <a:pt x="1868739" y="462932"/>
                  </a:lnTo>
                  <a:cubicBezTo>
                    <a:pt x="1868739" y="487018"/>
                    <a:pt x="1849214" y="506543"/>
                    <a:pt x="1825128" y="506543"/>
                  </a:cubicBezTo>
                  <a:lnTo>
                    <a:pt x="43611" y="506543"/>
                  </a:lnTo>
                  <a:cubicBezTo>
                    <a:pt x="32045" y="506543"/>
                    <a:pt x="20952" y="501949"/>
                    <a:pt x="12773" y="493770"/>
                  </a:cubicBezTo>
                  <a:cubicBezTo>
                    <a:pt x="4595" y="485591"/>
                    <a:pt x="0" y="474499"/>
                    <a:pt x="0" y="462932"/>
                  </a:cubicBezTo>
                  <a:lnTo>
                    <a:pt x="0" y="43611"/>
                  </a:lnTo>
                  <a:cubicBezTo>
                    <a:pt x="0" y="32045"/>
                    <a:pt x="4595" y="20952"/>
                    <a:pt x="12773" y="12773"/>
                  </a:cubicBezTo>
                  <a:cubicBezTo>
                    <a:pt x="20952" y="4595"/>
                    <a:pt x="32045" y="0"/>
                    <a:pt x="43611" y="0"/>
                  </a:cubicBezTo>
                  <a:close/>
                </a:path>
              </a:pathLst>
            </a:custGeom>
            <a:solidFill>
              <a:srgbClr val="77CED9"/>
            </a:solidFill>
            <a:ln w="85725" cap="rnd">
              <a:solidFill>
                <a:srgbClr val="222222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868739" cy="535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1450427" flipH="1">
            <a:off x="-1174554" y="1225060"/>
            <a:ext cx="4782378" cy="2893339"/>
          </a:xfrm>
          <a:custGeom>
            <a:avLst/>
            <a:gdLst/>
            <a:ahLst/>
            <a:cxnLst/>
            <a:rect l="l" t="t" r="r" b="b"/>
            <a:pathLst>
              <a:path w="4782378" h="2893339">
                <a:moveTo>
                  <a:pt x="4782378" y="0"/>
                </a:moveTo>
                <a:lnTo>
                  <a:pt x="0" y="0"/>
                </a:lnTo>
                <a:lnTo>
                  <a:pt x="0" y="2893338"/>
                </a:lnTo>
                <a:lnTo>
                  <a:pt x="4782378" y="2893338"/>
                </a:lnTo>
                <a:lnTo>
                  <a:pt x="478237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3" name="Freeform 23"/>
          <p:cNvSpPr/>
          <p:nvPr/>
        </p:nvSpPr>
        <p:spPr>
          <a:xfrm rot="2085708">
            <a:off x="12203484" y="1142572"/>
            <a:ext cx="4076515" cy="2246594"/>
          </a:xfrm>
          <a:custGeom>
            <a:avLst/>
            <a:gdLst/>
            <a:ahLst/>
            <a:cxnLst/>
            <a:rect l="l" t="t" r="r" b="b"/>
            <a:pathLst>
              <a:path w="4076515" h="2246594">
                <a:moveTo>
                  <a:pt x="0" y="0"/>
                </a:moveTo>
                <a:lnTo>
                  <a:pt x="4076515" y="0"/>
                </a:lnTo>
                <a:lnTo>
                  <a:pt x="4076515" y="2246594"/>
                </a:lnTo>
                <a:lnTo>
                  <a:pt x="0" y="2246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4" name="Freeform 24"/>
          <p:cNvSpPr/>
          <p:nvPr/>
        </p:nvSpPr>
        <p:spPr>
          <a:xfrm rot="1701553">
            <a:off x="3150325" y="-225278"/>
            <a:ext cx="2611462" cy="2422131"/>
          </a:xfrm>
          <a:custGeom>
            <a:avLst/>
            <a:gdLst/>
            <a:ahLst/>
            <a:cxnLst/>
            <a:rect l="l" t="t" r="r" b="b"/>
            <a:pathLst>
              <a:path w="2611462" h="2422131">
                <a:moveTo>
                  <a:pt x="0" y="0"/>
                </a:moveTo>
                <a:lnTo>
                  <a:pt x="2611462" y="0"/>
                </a:lnTo>
                <a:lnTo>
                  <a:pt x="2611462" y="2422131"/>
                </a:lnTo>
                <a:lnTo>
                  <a:pt x="0" y="24221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5" name="Freeform 25"/>
          <p:cNvSpPr/>
          <p:nvPr/>
        </p:nvSpPr>
        <p:spPr>
          <a:xfrm rot="1614146">
            <a:off x="11886562" y="18047049"/>
            <a:ext cx="3970678" cy="4041403"/>
          </a:xfrm>
          <a:custGeom>
            <a:avLst/>
            <a:gdLst/>
            <a:ahLst/>
            <a:cxnLst/>
            <a:rect l="l" t="t" r="r" b="b"/>
            <a:pathLst>
              <a:path w="3970678" h="4041403">
                <a:moveTo>
                  <a:pt x="0" y="0"/>
                </a:moveTo>
                <a:lnTo>
                  <a:pt x="3970678" y="0"/>
                </a:lnTo>
                <a:lnTo>
                  <a:pt x="3970678" y="4041402"/>
                </a:lnTo>
                <a:lnTo>
                  <a:pt x="0" y="40414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6" name="Freeform 26"/>
          <p:cNvSpPr/>
          <p:nvPr/>
        </p:nvSpPr>
        <p:spPr>
          <a:xfrm rot="-383651">
            <a:off x="8971711" y="19673866"/>
            <a:ext cx="2851985" cy="2010649"/>
          </a:xfrm>
          <a:custGeom>
            <a:avLst/>
            <a:gdLst/>
            <a:ahLst/>
            <a:cxnLst/>
            <a:rect l="l" t="t" r="r" b="b"/>
            <a:pathLst>
              <a:path w="2851985" h="2010649">
                <a:moveTo>
                  <a:pt x="0" y="0"/>
                </a:moveTo>
                <a:lnTo>
                  <a:pt x="2851985" y="0"/>
                </a:lnTo>
                <a:lnTo>
                  <a:pt x="2851985" y="2010650"/>
                </a:lnTo>
                <a:lnTo>
                  <a:pt x="0" y="2010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7" name="Freeform 27"/>
          <p:cNvSpPr/>
          <p:nvPr/>
        </p:nvSpPr>
        <p:spPr>
          <a:xfrm rot="-1074964">
            <a:off x="-458267" y="18288592"/>
            <a:ext cx="3682604" cy="3558316"/>
          </a:xfrm>
          <a:custGeom>
            <a:avLst/>
            <a:gdLst/>
            <a:ahLst/>
            <a:cxnLst/>
            <a:rect l="l" t="t" r="r" b="b"/>
            <a:pathLst>
              <a:path w="3682604" h="3558316">
                <a:moveTo>
                  <a:pt x="0" y="0"/>
                </a:moveTo>
                <a:lnTo>
                  <a:pt x="3682604" y="0"/>
                </a:lnTo>
                <a:lnTo>
                  <a:pt x="3682604" y="3558316"/>
                </a:lnTo>
                <a:lnTo>
                  <a:pt x="0" y="35583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8" name="Freeform 28"/>
          <p:cNvSpPr/>
          <p:nvPr/>
        </p:nvSpPr>
        <p:spPr>
          <a:xfrm rot="4487995">
            <a:off x="-246720" y="15116969"/>
            <a:ext cx="2866738" cy="3185264"/>
          </a:xfrm>
          <a:custGeom>
            <a:avLst/>
            <a:gdLst/>
            <a:ahLst/>
            <a:cxnLst/>
            <a:rect l="l" t="t" r="r" b="b"/>
            <a:pathLst>
              <a:path w="2866738" h="3185264">
                <a:moveTo>
                  <a:pt x="0" y="0"/>
                </a:moveTo>
                <a:lnTo>
                  <a:pt x="2866738" y="0"/>
                </a:lnTo>
                <a:lnTo>
                  <a:pt x="2866738" y="3185264"/>
                </a:lnTo>
                <a:lnTo>
                  <a:pt x="0" y="31852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9" name="Freeform 29"/>
          <p:cNvSpPr/>
          <p:nvPr/>
        </p:nvSpPr>
        <p:spPr>
          <a:xfrm rot="-1069960">
            <a:off x="12478111" y="4059929"/>
            <a:ext cx="2259779" cy="2237181"/>
          </a:xfrm>
          <a:custGeom>
            <a:avLst/>
            <a:gdLst/>
            <a:ahLst/>
            <a:cxnLst/>
            <a:rect l="l" t="t" r="r" b="b"/>
            <a:pathLst>
              <a:path w="2259779" h="2237181">
                <a:moveTo>
                  <a:pt x="0" y="0"/>
                </a:moveTo>
                <a:lnTo>
                  <a:pt x="2259778" y="0"/>
                </a:lnTo>
                <a:lnTo>
                  <a:pt x="2259778" y="2237181"/>
                </a:lnTo>
                <a:lnTo>
                  <a:pt x="0" y="22371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0" name="Freeform 30"/>
          <p:cNvSpPr/>
          <p:nvPr/>
        </p:nvSpPr>
        <p:spPr>
          <a:xfrm rot="-1476735">
            <a:off x="9614182" y="-284522"/>
            <a:ext cx="2550182" cy="2540618"/>
          </a:xfrm>
          <a:custGeom>
            <a:avLst/>
            <a:gdLst/>
            <a:ahLst/>
            <a:cxnLst/>
            <a:rect l="l" t="t" r="r" b="b"/>
            <a:pathLst>
              <a:path w="2550182" h="2540618">
                <a:moveTo>
                  <a:pt x="0" y="0"/>
                </a:moveTo>
                <a:lnTo>
                  <a:pt x="2550182" y="0"/>
                </a:lnTo>
                <a:lnTo>
                  <a:pt x="2550182" y="2540619"/>
                </a:lnTo>
                <a:lnTo>
                  <a:pt x="0" y="254061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1" name="Freeform 31"/>
          <p:cNvSpPr/>
          <p:nvPr/>
        </p:nvSpPr>
        <p:spPr>
          <a:xfrm rot="2614327">
            <a:off x="3200994" y="19343383"/>
            <a:ext cx="2231632" cy="2000101"/>
          </a:xfrm>
          <a:custGeom>
            <a:avLst/>
            <a:gdLst/>
            <a:ahLst/>
            <a:cxnLst/>
            <a:rect l="l" t="t" r="r" b="b"/>
            <a:pathLst>
              <a:path w="2231632" h="2000101">
                <a:moveTo>
                  <a:pt x="0" y="0"/>
                </a:moveTo>
                <a:lnTo>
                  <a:pt x="2231632" y="0"/>
                </a:lnTo>
                <a:lnTo>
                  <a:pt x="2231632" y="2000100"/>
                </a:lnTo>
                <a:lnTo>
                  <a:pt x="0" y="20001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2" name="Freeform 32"/>
          <p:cNvSpPr/>
          <p:nvPr/>
        </p:nvSpPr>
        <p:spPr>
          <a:xfrm>
            <a:off x="204908" y="3767656"/>
            <a:ext cx="2614183" cy="2607648"/>
          </a:xfrm>
          <a:custGeom>
            <a:avLst/>
            <a:gdLst/>
            <a:ahLst/>
            <a:cxnLst/>
            <a:rect l="l" t="t" r="r" b="b"/>
            <a:pathLst>
              <a:path w="2614183" h="2607648">
                <a:moveTo>
                  <a:pt x="0" y="0"/>
                </a:moveTo>
                <a:lnTo>
                  <a:pt x="2614184" y="0"/>
                </a:lnTo>
                <a:lnTo>
                  <a:pt x="2614184" y="2607648"/>
                </a:lnTo>
                <a:lnTo>
                  <a:pt x="0" y="260764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3" name="Freeform 33"/>
          <p:cNvSpPr/>
          <p:nvPr/>
        </p:nvSpPr>
        <p:spPr>
          <a:xfrm rot="-2225659">
            <a:off x="12905141" y="15491563"/>
            <a:ext cx="2687658" cy="2250914"/>
          </a:xfrm>
          <a:custGeom>
            <a:avLst/>
            <a:gdLst/>
            <a:ahLst/>
            <a:cxnLst/>
            <a:rect l="l" t="t" r="r" b="b"/>
            <a:pathLst>
              <a:path w="2687658" h="2250914">
                <a:moveTo>
                  <a:pt x="0" y="0"/>
                </a:moveTo>
                <a:lnTo>
                  <a:pt x="2687658" y="0"/>
                </a:lnTo>
                <a:lnTo>
                  <a:pt x="2687658" y="2250914"/>
                </a:lnTo>
                <a:lnTo>
                  <a:pt x="0" y="22509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4" name="TextBox 34"/>
          <p:cNvSpPr txBox="1"/>
          <p:nvPr/>
        </p:nvSpPr>
        <p:spPr>
          <a:xfrm>
            <a:off x="2770111" y="6296280"/>
            <a:ext cx="10573391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699"/>
              </a:lnSpc>
              <a:spcBef>
                <a:spcPct val="0"/>
              </a:spcBef>
            </a:pPr>
            <a:r>
              <a:rPr lang="en-US" sz="6203" dirty="0">
                <a:solidFill>
                  <a:srgbClr val="FFFFFF"/>
                </a:solidFill>
                <a:latin typeface="Accordion Black アコーディオン"/>
              </a:rPr>
              <a:t>C: Let's start English class.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771506" y="4392042"/>
            <a:ext cx="9616002" cy="1837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95"/>
              </a:lnSpc>
            </a:pPr>
            <a:r>
              <a:rPr lang="en-US" sz="6199" dirty="0">
                <a:solidFill>
                  <a:srgbClr val="222222"/>
                </a:solidFill>
                <a:latin typeface="Accordion Black アコーディオン"/>
              </a:rPr>
              <a:t>L: Please stand up. </a:t>
            </a:r>
          </a:p>
          <a:p>
            <a:pPr marL="0" lvl="0" indent="0">
              <a:lnSpc>
                <a:spcPts val="6695"/>
              </a:lnSpc>
              <a:spcBef>
                <a:spcPct val="0"/>
              </a:spcBef>
            </a:pPr>
            <a:r>
              <a:rPr lang="en-US" sz="6199" dirty="0">
                <a:solidFill>
                  <a:srgbClr val="222222"/>
                </a:solidFill>
                <a:latin typeface="Accordion Black アコーディオン"/>
              </a:rPr>
              <a:t>    Let’s start English class.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731776" y="10053691"/>
            <a:ext cx="5384602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15"/>
              </a:lnSpc>
              <a:spcBef>
                <a:spcPct val="0"/>
              </a:spcBef>
            </a:pPr>
            <a:r>
              <a:rPr lang="en-US" sz="6403" dirty="0">
                <a:solidFill>
                  <a:srgbClr val="FFFFFF"/>
                </a:solidFill>
                <a:latin typeface="Accordion Black アコーディオン" panose="020B0600070205080204" charset="-128"/>
                <a:ea typeface="Accordion Black アコーディオン" panose="020B0600070205080204" charset="-128"/>
              </a:rPr>
              <a:t>C: Hello, </a:t>
            </a:r>
            <a:r>
              <a:rPr lang="en-US" sz="6403" dirty="0">
                <a:solidFill>
                  <a:srgbClr val="FFFFFF"/>
                </a:solidFill>
                <a:latin typeface="Popハッピネス EB"/>
              </a:rPr>
              <a:t>....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689986" y="12365590"/>
            <a:ext cx="8199287" cy="103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11"/>
              </a:lnSpc>
              <a:spcBef>
                <a:spcPct val="0"/>
              </a:spcBef>
            </a:pPr>
            <a:r>
              <a:rPr lang="en-US" sz="6399">
                <a:solidFill>
                  <a:srgbClr val="222222"/>
                </a:solidFill>
                <a:latin typeface="Accordion Black アコーディオン"/>
              </a:rPr>
              <a:t>L: How are you?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731776" y="13307802"/>
            <a:ext cx="9598932" cy="1907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11"/>
              </a:lnSpc>
            </a:pPr>
            <a:r>
              <a:rPr lang="en-US" sz="6399">
                <a:solidFill>
                  <a:srgbClr val="FFFFFF"/>
                </a:solidFill>
                <a:latin typeface="Accordion Black アコーディオン"/>
              </a:rPr>
              <a:t>C: I’m .... </a:t>
            </a:r>
          </a:p>
          <a:p>
            <a:pPr marL="0" lvl="0" indent="0">
              <a:lnSpc>
                <a:spcPts val="6911"/>
              </a:lnSpc>
              <a:spcBef>
                <a:spcPct val="0"/>
              </a:spcBef>
            </a:pPr>
            <a:r>
              <a:rPr lang="en-US" sz="6399">
                <a:solidFill>
                  <a:srgbClr val="FFFFFF"/>
                </a:solidFill>
                <a:latin typeface="Accordion Black アコーディオン"/>
              </a:rPr>
              <a:t>   Thank you and you?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689986" y="16478292"/>
            <a:ext cx="8199287" cy="190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11"/>
              </a:lnSpc>
            </a:pPr>
            <a:r>
              <a:rPr lang="en-US" sz="6399">
                <a:solidFill>
                  <a:srgbClr val="222222"/>
                </a:solidFill>
                <a:latin typeface="Accordion Black アコーディオン"/>
              </a:rPr>
              <a:t>L: I‘m .... </a:t>
            </a:r>
          </a:p>
          <a:p>
            <a:pPr marL="0" lvl="0" indent="0">
              <a:lnSpc>
                <a:spcPts val="6911"/>
              </a:lnSpc>
              <a:spcBef>
                <a:spcPct val="0"/>
              </a:spcBef>
            </a:pPr>
            <a:r>
              <a:rPr lang="en-US" sz="6399">
                <a:solidFill>
                  <a:srgbClr val="222222"/>
                </a:solidFill>
                <a:latin typeface="Accordion Black アコーディオン"/>
              </a:rPr>
              <a:t>    Please sit down.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1300" y="0"/>
            <a:ext cx="14505224" cy="21050250"/>
            <a:chOff x="0" y="-47625"/>
            <a:chExt cx="2606423" cy="3550426"/>
          </a:xfrm>
        </p:grpSpPr>
        <p:sp>
          <p:nvSpPr>
            <p:cNvPr id="3" name="Freeform 3"/>
            <p:cNvSpPr/>
            <p:nvPr/>
          </p:nvSpPr>
          <p:spPr>
            <a:xfrm>
              <a:off x="5299" y="-6353"/>
              <a:ext cx="2601124" cy="3502801"/>
            </a:xfrm>
            <a:custGeom>
              <a:avLst/>
              <a:gdLst/>
              <a:ahLst/>
              <a:cxnLst/>
              <a:rect l="l" t="t" r="r" b="b"/>
              <a:pathLst>
                <a:path w="2601124" h="3502801">
                  <a:moveTo>
                    <a:pt x="39467" y="0"/>
                  </a:moveTo>
                  <a:lnTo>
                    <a:pt x="2561658" y="0"/>
                  </a:lnTo>
                  <a:cubicBezTo>
                    <a:pt x="2583455" y="0"/>
                    <a:pt x="2601124" y="17670"/>
                    <a:pt x="2601124" y="39467"/>
                  </a:cubicBezTo>
                  <a:lnTo>
                    <a:pt x="2601124" y="3463334"/>
                  </a:lnTo>
                  <a:cubicBezTo>
                    <a:pt x="2601124" y="3485131"/>
                    <a:pt x="2583455" y="3502801"/>
                    <a:pt x="2561658" y="3502801"/>
                  </a:cubicBezTo>
                  <a:lnTo>
                    <a:pt x="39467" y="3502801"/>
                  </a:lnTo>
                  <a:cubicBezTo>
                    <a:pt x="17670" y="3502801"/>
                    <a:pt x="0" y="3485131"/>
                    <a:pt x="0" y="3463334"/>
                  </a:cubicBezTo>
                  <a:lnTo>
                    <a:pt x="0" y="39467"/>
                  </a:lnTo>
                  <a:cubicBezTo>
                    <a:pt x="0" y="17670"/>
                    <a:pt x="17670" y="0"/>
                    <a:pt x="39467" y="0"/>
                  </a:cubicBezTo>
                  <a:close/>
                </a:path>
              </a:pathLst>
            </a:custGeom>
            <a:solidFill>
              <a:srgbClr val="FFF4E3"/>
            </a:solidFill>
            <a:ln w="1524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601124" cy="3550426"/>
            </a:xfrm>
            <a:prstGeom prst="rect">
              <a:avLst/>
            </a:prstGeom>
          </p:spPr>
          <p:txBody>
            <a:bodyPr lIns="46667" tIns="46667" rIns="46667" bIns="46667" rtlCol="0" anchor="ctr"/>
            <a:lstStyle/>
            <a:p>
              <a:pPr algn="ctr">
                <a:lnSpc>
                  <a:spcPts val="3986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49050" y="4370522"/>
            <a:ext cx="14170488" cy="4968000"/>
            <a:chOff x="0" y="-47625"/>
            <a:chExt cx="3182637" cy="11114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77281" cy="1048660"/>
            </a:xfrm>
            <a:custGeom>
              <a:avLst/>
              <a:gdLst/>
              <a:ahLst/>
              <a:cxnLst/>
              <a:rect l="l" t="t" r="r" b="b"/>
              <a:pathLst>
                <a:path w="3182637" h="1063801">
                  <a:moveTo>
                    <a:pt x="0" y="0"/>
                  </a:moveTo>
                  <a:lnTo>
                    <a:pt x="3182637" y="0"/>
                  </a:lnTo>
                  <a:lnTo>
                    <a:pt x="3182637" y="1063801"/>
                  </a:lnTo>
                  <a:lnTo>
                    <a:pt x="0" y="1063801"/>
                  </a:lnTo>
                  <a:close/>
                </a:path>
              </a:pathLst>
            </a:custGeom>
            <a:solidFill>
              <a:srgbClr val="A9CFB5"/>
            </a:solid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182637" cy="1111426"/>
            </a:xfrm>
            <a:prstGeom prst="rect">
              <a:avLst/>
            </a:prstGeom>
          </p:spPr>
          <p:txBody>
            <a:bodyPr lIns="46667" tIns="46667" rIns="46667" bIns="46667" rtlCol="0" anchor="ctr"/>
            <a:lstStyle/>
            <a:p>
              <a:pPr algn="ctr">
                <a:lnSpc>
                  <a:spcPts val="398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51205" y="4397518"/>
            <a:ext cx="14184241" cy="9735032"/>
            <a:chOff x="0" y="-47625"/>
            <a:chExt cx="3189176" cy="2494170"/>
          </a:xfrm>
        </p:grpSpPr>
        <p:sp>
          <p:nvSpPr>
            <p:cNvPr id="9" name="Freeform 9"/>
            <p:cNvSpPr/>
            <p:nvPr/>
          </p:nvSpPr>
          <p:spPr>
            <a:xfrm>
              <a:off x="6539" y="1257634"/>
              <a:ext cx="3182637" cy="1188911"/>
            </a:xfrm>
            <a:custGeom>
              <a:avLst/>
              <a:gdLst/>
              <a:ahLst/>
              <a:cxnLst/>
              <a:rect l="l" t="t" r="r" b="b"/>
              <a:pathLst>
                <a:path w="3182637" h="1157738">
                  <a:moveTo>
                    <a:pt x="0" y="0"/>
                  </a:moveTo>
                  <a:lnTo>
                    <a:pt x="3182637" y="0"/>
                  </a:lnTo>
                  <a:lnTo>
                    <a:pt x="3182637" y="1157738"/>
                  </a:lnTo>
                  <a:lnTo>
                    <a:pt x="0" y="1157738"/>
                  </a:lnTo>
                  <a:close/>
                </a:path>
              </a:pathLst>
            </a:custGeom>
            <a:solidFill>
              <a:srgbClr val="F69E8E"/>
            </a:solid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82637" cy="1205363"/>
            </a:xfrm>
            <a:prstGeom prst="rect">
              <a:avLst/>
            </a:prstGeom>
          </p:spPr>
          <p:txBody>
            <a:bodyPr lIns="46667" tIns="46667" rIns="46667" bIns="46667" rtlCol="0" anchor="ctr"/>
            <a:lstStyle/>
            <a:p>
              <a:pPr algn="ctr">
                <a:lnSpc>
                  <a:spcPts val="398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0289" y="14303469"/>
            <a:ext cx="14115402" cy="4640457"/>
            <a:chOff x="0" y="0"/>
            <a:chExt cx="3182637" cy="10633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82637" cy="1063309"/>
            </a:xfrm>
            <a:custGeom>
              <a:avLst/>
              <a:gdLst/>
              <a:ahLst/>
              <a:cxnLst/>
              <a:rect l="l" t="t" r="r" b="b"/>
              <a:pathLst>
                <a:path w="3182637" h="1063309">
                  <a:moveTo>
                    <a:pt x="0" y="0"/>
                  </a:moveTo>
                  <a:lnTo>
                    <a:pt x="3182637" y="0"/>
                  </a:lnTo>
                  <a:lnTo>
                    <a:pt x="3182637" y="1063309"/>
                  </a:lnTo>
                  <a:lnTo>
                    <a:pt x="0" y="1063309"/>
                  </a:lnTo>
                  <a:close/>
                </a:path>
              </a:pathLst>
            </a:custGeom>
            <a:solidFill>
              <a:srgbClr val="F9B039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182637" cy="1110934"/>
            </a:xfrm>
            <a:prstGeom prst="rect">
              <a:avLst/>
            </a:prstGeom>
          </p:spPr>
          <p:txBody>
            <a:bodyPr lIns="46667" tIns="46667" rIns="46667" bIns="46667" rtlCol="0" anchor="ctr"/>
            <a:lstStyle/>
            <a:p>
              <a:pPr algn="ctr">
                <a:lnSpc>
                  <a:spcPts val="398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506637" y="848208"/>
            <a:ext cx="4336678" cy="4289368"/>
          </a:xfrm>
          <a:custGeom>
            <a:avLst/>
            <a:gdLst/>
            <a:ahLst/>
            <a:cxnLst/>
            <a:rect l="l" t="t" r="r" b="b"/>
            <a:pathLst>
              <a:path w="4336678" h="4289368">
                <a:moveTo>
                  <a:pt x="0" y="0"/>
                </a:moveTo>
                <a:lnTo>
                  <a:pt x="4336678" y="0"/>
                </a:lnTo>
                <a:lnTo>
                  <a:pt x="4336678" y="4289369"/>
                </a:lnTo>
                <a:lnTo>
                  <a:pt x="0" y="4289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1961443" y="1952478"/>
            <a:ext cx="14873010" cy="1594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22"/>
              </a:lnSpc>
            </a:pPr>
            <a:r>
              <a:rPr lang="en-US" sz="9230" spc="904" dirty="0" err="1">
                <a:solidFill>
                  <a:srgbClr val="F69E8E"/>
                </a:solidFill>
                <a:ea typeface="にくまる"/>
              </a:rPr>
              <a:t>終わりのあいさつ</a:t>
            </a:r>
            <a:endParaRPr lang="en-US" sz="9230" spc="904" dirty="0">
              <a:solidFill>
                <a:srgbClr val="F69E8E"/>
              </a:solidFill>
              <a:ea typeface="にくまる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0" y="10410051"/>
            <a:ext cx="16039730" cy="137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7"/>
              </a:lnSpc>
            </a:pPr>
            <a:r>
              <a:rPr lang="en-US" sz="7719" spc="756" dirty="0">
                <a:solidFill>
                  <a:srgbClr val="FFFFFF"/>
                </a:solidFill>
                <a:latin typeface="Bubblebody Neue Bold"/>
              </a:rPr>
              <a:t>L: Thank you, everyone.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3804" y="14970341"/>
            <a:ext cx="12654196" cy="137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7"/>
              </a:lnSpc>
            </a:pPr>
            <a:r>
              <a:rPr lang="en-US" sz="7719" spc="756">
                <a:solidFill>
                  <a:srgbClr val="FFFFFF"/>
                </a:solidFill>
                <a:latin typeface="Bubblebody Neue Bold"/>
              </a:rPr>
              <a:t>L: See you next time.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348213" y="4772373"/>
            <a:ext cx="13879921" cy="257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8"/>
              </a:lnSpc>
            </a:pPr>
            <a:r>
              <a:rPr lang="en-US" sz="7720" spc="756" dirty="0">
                <a:solidFill>
                  <a:srgbClr val="FFFFFF"/>
                </a:solidFill>
                <a:latin typeface="Bubblebody Neue Bold"/>
              </a:rPr>
              <a:t>L: Please stand up.</a:t>
            </a:r>
          </a:p>
          <a:p>
            <a:pPr algn="ctr">
              <a:lnSpc>
                <a:spcPts val="10808"/>
              </a:lnSpc>
            </a:pPr>
            <a:r>
              <a:rPr lang="en-US" sz="7720" spc="756" dirty="0">
                <a:solidFill>
                  <a:srgbClr val="FFFFFF"/>
                </a:solidFill>
                <a:latin typeface="Bubblebody Neue Bold"/>
              </a:rPr>
              <a:t>         That’s all for today.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1009604" y="12323484"/>
            <a:ext cx="13529062" cy="119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7"/>
              </a:lnSpc>
            </a:pPr>
            <a:r>
              <a:rPr lang="en-US" sz="7719" spc="756" dirty="0">
                <a:solidFill>
                  <a:srgbClr val="FA551B"/>
                </a:solidFill>
                <a:latin typeface="Bubblebody Neue Bold"/>
              </a:rPr>
              <a:t>C: Thank you, ....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11802" y="16879279"/>
            <a:ext cx="11938200" cy="137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7"/>
              </a:lnSpc>
            </a:pPr>
            <a:r>
              <a:rPr lang="en-US" sz="7719" spc="756" dirty="0">
                <a:solidFill>
                  <a:srgbClr val="FA551B"/>
                </a:solidFill>
                <a:latin typeface="Bubblebody Neue Bold"/>
              </a:rPr>
              <a:t>C: See you next time.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93177" y="7273980"/>
            <a:ext cx="12843549" cy="1375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5"/>
              </a:lnSpc>
            </a:pPr>
            <a:r>
              <a:rPr lang="en-US" sz="7718" spc="756" dirty="0">
                <a:solidFill>
                  <a:srgbClr val="FA551B"/>
                </a:solidFill>
                <a:latin typeface="Bubblebody Neue Bold"/>
              </a:rPr>
              <a:t>C: That’s all for today.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105</Words>
  <Application>Microsoft Office PowerPoint</Application>
  <PresentationFormat>ユーザー設定</PresentationFormat>
  <Paragraphs>19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9" baseType="lpstr">
      <vt:lpstr>Popハッピネス EB</vt:lpstr>
      <vt:lpstr>にくまる</vt:lpstr>
      <vt:lpstr>Arial</vt:lpstr>
      <vt:lpstr>Calibri</vt:lpstr>
      <vt:lpstr>Accordion Black アコーディオン</vt:lpstr>
      <vt:lpstr>Bubblebody Neue Bold</vt:lpstr>
      <vt:lpstr>Office Theme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Flat Speech Bubble Wellness Social and Emotional Learning Poster</dc:title>
  <dc:creator>岡田朋子</dc:creator>
  <cp:lastModifiedBy>朋子 岡田</cp:lastModifiedBy>
  <cp:revision>2</cp:revision>
  <dcterms:created xsi:type="dcterms:W3CDTF">2006-08-16T00:00:00Z</dcterms:created>
  <dcterms:modified xsi:type="dcterms:W3CDTF">2024-04-01T12:13:52Z</dcterms:modified>
  <dc:identifier>DAGA88leoM0</dc:identifier>
</cp:coreProperties>
</file>