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</p:sldIdLst>
  <p:sldSz cx="18288000" cy="10287000"/>
  <p:notesSz cx="6858000" cy="9144000"/>
  <p:embeddedFontLst>
    <p:embeddedFont>
      <p:font typeface="Poppins Bold" panose="00000800000000000000" charset="0"/>
      <p:regular r:id="rId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52" d="100"/>
          <a:sy n="52" d="100"/>
        </p:scale>
        <p:origin x="850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svg"/><Relationship Id="rId21" Type="http://schemas.openxmlformats.org/officeDocument/2006/relationships/image" Target="../media/image20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5" Type="http://schemas.openxmlformats.org/officeDocument/2006/relationships/image" Target="../media/image24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24" Type="http://schemas.openxmlformats.org/officeDocument/2006/relationships/image" Target="../media/image23.pn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23" Type="http://schemas.openxmlformats.org/officeDocument/2006/relationships/image" Target="../media/image22.sv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18.sv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svg"/><Relationship Id="rId21" Type="http://schemas.openxmlformats.org/officeDocument/2006/relationships/image" Target="../media/image20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5" Type="http://schemas.openxmlformats.org/officeDocument/2006/relationships/image" Target="../media/image24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24" Type="http://schemas.openxmlformats.org/officeDocument/2006/relationships/image" Target="../media/image23.pn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23" Type="http://schemas.openxmlformats.org/officeDocument/2006/relationships/image" Target="../media/image22.sv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18.sv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173789" y="5156181"/>
            <a:ext cx="20351854" cy="0"/>
          </a:xfrm>
          <a:prstGeom prst="line">
            <a:avLst/>
          </a:prstGeom>
          <a:ln w="47625" cap="flat">
            <a:solidFill>
              <a:srgbClr val="D9D9D9"/>
            </a:solidFill>
            <a:prstDash val="sysDash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>
            <a:off x="7333767" y="-264387"/>
            <a:ext cx="0" cy="11345142"/>
          </a:xfrm>
          <a:prstGeom prst="line">
            <a:avLst/>
          </a:prstGeom>
          <a:ln w="47625" cap="flat">
            <a:solidFill>
              <a:srgbClr val="D9D9D9"/>
            </a:solidFill>
            <a:prstDash val="sysDash"/>
            <a:headEnd type="none" w="sm" len="sm"/>
            <a:tailEnd type="none" w="sm" len="sm"/>
          </a:ln>
        </p:spPr>
      </p:sp>
      <p:sp>
        <p:nvSpPr>
          <p:cNvPr id="4" name="AutoShape 4"/>
          <p:cNvSpPr/>
          <p:nvPr/>
        </p:nvSpPr>
        <p:spPr>
          <a:xfrm>
            <a:off x="3678790" y="-264387"/>
            <a:ext cx="0" cy="11345142"/>
          </a:xfrm>
          <a:prstGeom prst="line">
            <a:avLst/>
          </a:prstGeom>
          <a:ln w="47625" cap="flat">
            <a:solidFill>
              <a:srgbClr val="D9D9D9"/>
            </a:solidFill>
            <a:prstDash val="sysDash"/>
            <a:headEnd type="none" w="sm" len="sm"/>
            <a:tailEnd type="none" w="sm" len="sm"/>
          </a:ln>
        </p:spPr>
      </p:sp>
      <p:sp>
        <p:nvSpPr>
          <p:cNvPr id="5" name="AutoShape 5"/>
          <p:cNvSpPr/>
          <p:nvPr/>
        </p:nvSpPr>
        <p:spPr>
          <a:xfrm>
            <a:off x="10988745" y="-264387"/>
            <a:ext cx="0" cy="11345142"/>
          </a:xfrm>
          <a:prstGeom prst="line">
            <a:avLst/>
          </a:prstGeom>
          <a:ln w="47625" cap="flat">
            <a:solidFill>
              <a:srgbClr val="D9D9D9"/>
            </a:solidFill>
            <a:prstDash val="sysDash"/>
            <a:headEnd type="none" w="sm" len="sm"/>
            <a:tailEnd type="none" w="sm" len="sm"/>
          </a:ln>
        </p:spPr>
      </p:sp>
      <p:sp>
        <p:nvSpPr>
          <p:cNvPr id="6" name="Freeform 6"/>
          <p:cNvSpPr/>
          <p:nvPr/>
        </p:nvSpPr>
        <p:spPr>
          <a:xfrm>
            <a:off x="382460" y="981518"/>
            <a:ext cx="2939143" cy="2939143"/>
          </a:xfrm>
          <a:custGeom>
            <a:avLst/>
            <a:gdLst/>
            <a:ahLst/>
            <a:cxnLst/>
            <a:rect l="l" t="t" r="r" b="b"/>
            <a:pathLst>
              <a:path w="2939143" h="2939143">
                <a:moveTo>
                  <a:pt x="0" y="0"/>
                </a:moveTo>
                <a:lnTo>
                  <a:pt x="2939142" y="0"/>
                </a:lnTo>
                <a:lnTo>
                  <a:pt x="2939142" y="2939142"/>
                </a:lnTo>
                <a:lnTo>
                  <a:pt x="0" y="293914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4037072" y="981518"/>
            <a:ext cx="2939143" cy="2939143"/>
          </a:xfrm>
          <a:custGeom>
            <a:avLst/>
            <a:gdLst/>
            <a:ahLst/>
            <a:cxnLst/>
            <a:rect l="l" t="t" r="r" b="b"/>
            <a:pathLst>
              <a:path w="2939143" h="2939143">
                <a:moveTo>
                  <a:pt x="0" y="0"/>
                </a:moveTo>
                <a:lnTo>
                  <a:pt x="2939143" y="0"/>
                </a:lnTo>
                <a:lnTo>
                  <a:pt x="2939143" y="2939142"/>
                </a:lnTo>
                <a:lnTo>
                  <a:pt x="0" y="293914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7691685" y="981518"/>
            <a:ext cx="2939143" cy="2939143"/>
          </a:xfrm>
          <a:custGeom>
            <a:avLst/>
            <a:gdLst/>
            <a:ahLst/>
            <a:cxnLst/>
            <a:rect l="l" t="t" r="r" b="b"/>
            <a:pathLst>
              <a:path w="2939143" h="2939143">
                <a:moveTo>
                  <a:pt x="0" y="0"/>
                </a:moveTo>
                <a:lnTo>
                  <a:pt x="2939142" y="0"/>
                </a:lnTo>
                <a:lnTo>
                  <a:pt x="2939142" y="2939142"/>
                </a:lnTo>
                <a:lnTo>
                  <a:pt x="0" y="293914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1346297" y="981518"/>
            <a:ext cx="2939143" cy="2939143"/>
          </a:xfrm>
          <a:custGeom>
            <a:avLst/>
            <a:gdLst/>
            <a:ahLst/>
            <a:cxnLst/>
            <a:rect l="l" t="t" r="r" b="b"/>
            <a:pathLst>
              <a:path w="2939143" h="2939143">
                <a:moveTo>
                  <a:pt x="0" y="0"/>
                </a:moveTo>
                <a:lnTo>
                  <a:pt x="2939143" y="0"/>
                </a:lnTo>
                <a:lnTo>
                  <a:pt x="2939143" y="2939142"/>
                </a:lnTo>
                <a:lnTo>
                  <a:pt x="0" y="2939142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5000910" y="981518"/>
            <a:ext cx="2939143" cy="2939143"/>
          </a:xfrm>
          <a:custGeom>
            <a:avLst/>
            <a:gdLst/>
            <a:ahLst/>
            <a:cxnLst/>
            <a:rect l="l" t="t" r="r" b="b"/>
            <a:pathLst>
              <a:path w="2939143" h="2939143">
                <a:moveTo>
                  <a:pt x="0" y="0"/>
                </a:moveTo>
                <a:lnTo>
                  <a:pt x="2939142" y="0"/>
                </a:lnTo>
                <a:lnTo>
                  <a:pt x="2939142" y="2939142"/>
                </a:lnTo>
                <a:lnTo>
                  <a:pt x="0" y="293914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4037004" y="5845853"/>
            <a:ext cx="2939143" cy="2939143"/>
          </a:xfrm>
          <a:custGeom>
            <a:avLst/>
            <a:gdLst/>
            <a:ahLst/>
            <a:cxnLst/>
            <a:rect l="l" t="t" r="r" b="b"/>
            <a:pathLst>
              <a:path w="2939143" h="2939143">
                <a:moveTo>
                  <a:pt x="0" y="0"/>
                </a:moveTo>
                <a:lnTo>
                  <a:pt x="2939143" y="0"/>
                </a:lnTo>
                <a:lnTo>
                  <a:pt x="2939143" y="2939143"/>
                </a:lnTo>
                <a:lnTo>
                  <a:pt x="0" y="2939143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382460" y="5845853"/>
            <a:ext cx="2939143" cy="2939143"/>
          </a:xfrm>
          <a:custGeom>
            <a:avLst/>
            <a:gdLst/>
            <a:ahLst/>
            <a:cxnLst/>
            <a:rect l="l" t="t" r="r" b="b"/>
            <a:pathLst>
              <a:path w="2939143" h="2939143">
                <a:moveTo>
                  <a:pt x="0" y="0"/>
                </a:moveTo>
                <a:lnTo>
                  <a:pt x="2939142" y="0"/>
                </a:lnTo>
                <a:lnTo>
                  <a:pt x="2939142" y="2939143"/>
                </a:lnTo>
                <a:lnTo>
                  <a:pt x="0" y="2939143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7691548" y="5845853"/>
            <a:ext cx="2939143" cy="2939143"/>
            <a:chOff x="0" y="0"/>
            <a:chExt cx="3918857" cy="3918857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3918857" cy="3918857"/>
            </a:xfrm>
            <a:custGeom>
              <a:avLst/>
              <a:gdLst/>
              <a:ahLst/>
              <a:cxnLst/>
              <a:rect l="l" t="t" r="r" b="b"/>
              <a:pathLst>
                <a:path w="3918857" h="3918857">
                  <a:moveTo>
                    <a:pt x="0" y="0"/>
                  </a:moveTo>
                  <a:lnTo>
                    <a:pt x="3918857" y="0"/>
                  </a:lnTo>
                  <a:lnTo>
                    <a:pt x="3918857" y="3918857"/>
                  </a:lnTo>
                  <a:lnTo>
                    <a:pt x="0" y="391885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15" name="Group 15"/>
            <p:cNvGrpSpPr/>
            <p:nvPr/>
          </p:nvGrpSpPr>
          <p:grpSpPr>
            <a:xfrm>
              <a:off x="248943" y="245396"/>
              <a:ext cx="3420970" cy="3464294"/>
              <a:chOff x="0" y="0"/>
              <a:chExt cx="1306580" cy="1323126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1306580" cy="1323126"/>
              </a:xfrm>
              <a:custGeom>
                <a:avLst/>
                <a:gdLst/>
                <a:ahLst/>
                <a:cxnLst/>
                <a:rect l="l" t="t" r="r" b="b"/>
                <a:pathLst>
                  <a:path w="1306580" h="1323126">
                    <a:moveTo>
                      <a:pt x="653290" y="0"/>
                    </a:moveTo>
                    <a:cubicBezTo>
                      <a:pt x="292488" y="0"/>
                      <a:pt x="0" y="296192"/>
                      <a:pt x="0" y="661563"/>
                    </a:cubicBezTo>
                    <a:cubicBezTo>
                      <a:pt x="0" y="1026935"/>
                      <a:pt x="292488" y="1323126"/>
                      <a:pt x="653290" y="1323126"/>
                    </a:cubicBezTo>
                    <a:cubicBezTo>
                      <a:pt x="1014092" y="1323126"/>
                      <a:pt x="1306580" y="1026935"/>
                      <a:pt x="1306580" y="661563"/>
                    </a:cubicBezTo>
                    <a:cubicBezTo>
                      <a:pt x="1306580" y="296192"/>
                      <a:pt x="1014092" y="0"/>
                      <a:pt x="65329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7" name="TextBox 17"/>
              <p:cNvSpPr txBox="1"/>
              <p:nvPr/>
            </p:nvSpPr>
            <p:spPr>
              <a:xfrm>
                <a:off x="122492" y="85943"/>
                <a:ext cx="1061596" cy="1113140"/>
              </a:xfrm>
              <a:prstGeom prst="rect">
                <a:avLst/>
              </a:prstGeom>
            </p:spPr>
            <p:txBody>
              <a:bodyPr lIns="35294" tIns="35294" rIns="35294" bIns="35294" rtlCol="0" anchor="ctr"/>
              <a:lstStyle/>
              <a:p>
                <a:pPr algn="ctr">
                  <a:lnSpc>
                    <a:spcPts val="2667"/>
                  </a:lnSpc>
                </a:pPr>
                <a:endParaRPr/>
              </a:p>
            </p:txBody>
          </p:sp>
        </p:grpSp>
        <p:sp>
          <p:nvSpPr>
            <p:cNvPr id="18" name="Freeform 18"/>
            <p:cNvSpPr/>
            <p:nvPr/>
          </p:nvSpPr>
          <p:spPr>
            <a:xfrm flipH="1">
              <a:off x="1095831" y="1204008"/>
              <a:ext cx="1727196" cy="2232240"/>
            </a:xfrm>
            <a:custGeom>
              <a:avLst/>
              <a:gdLst/>
              <a:ahLst/>
              <a:cxnLst/>
              <a:rect l="l" t="t" r="r" b="b"/>
              <a:pathLst>
                <a:path w="1727196" h="2232240">
                  <a:moveTo>
                    <a:pt x="1727196" y="0"/>
                  </a:moveTo>
                  <a:lnTo>
                    <a:pt x="0" y="0"/>
                  </a:lnTo>
                  <a:lnTo>
                    <a:pt x="0" y="2232240"/>
                  </a:lnTo>
                  <a:lnTo>
                    <a:pt x="1727196" y="2232240"/>
                  </a:lnTo>
                  <a:lnTo>
                    <a:pt x="1727196" y="0"/>
                  </a:lnTo>
                  <a:close/>
                </a:path>
              </a:pathLst>
            </a:custGeom>
            <a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19" name="Group 19"/>
            <p:cNvGrpSpPr/>
            <p:nvPr/>
          </p:nvGrpSpPr>
          <p:grpSpPr>
            <a:xfrm rot="-680931">
              <a:off x="1320885" y="1418551"/>
              <a:ext cx="1096063" cy="616717"/>
              <a:chOff x="0" y="0"/>
              <a:chExt cx="722277" cy="4064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722277" cy="406400"/>
              </a:xfrm>
              <a:custGeom>
                <a:avLst/>
                <a:gdLst/>
                <a:ahLst/>
                <a:cxnLst/>
                <a:rect l="l" t="t" r="r" b="b"/>
                <a:pathLst>
                  <a:path w="722277" h="406400">
                    <a:moveTo>
                      <a:pt x="0" y="0"/>
                    </a:moveTo>
                    <a:lnTo>
                      <a:pt x="722277" y="0"/>
                    </a:lnTo>
                    <a:lnTo>
                      <a:pt x="722277" y="406400"/>
                    </a:lnTo>
                    <a:lnTo>
                      <a:pt x="0" y="406400"/>
                    </a:lnTo>
                    <a:close/>
                  </a:path>
                </a:pathLst>
              </a:custGeom>
              <a:solidFill>
                <a:srgbClr val="D2CDBB"/>
              </a:solidFill>
            </p:spPr>
          </p:sp>
          <p:sp>
            <p:nvSpPr>
              <p:cNvPr id="21" name="TextBox 21"/>
              <p:cNvSpPr txBox="1"/>
              <p:nvPr/>
            </p:nvSpPr>
            <p:spPr>
              <a:xfrm>
                <a:off x="0" y="-47625"/>
                <a:ext cx="722277" cy="454025"/>
              </a:xfrm>
              <a:prstGeom prst="rect">
                <a:avLst/>
              </a:prstGeom>
            </p:spPr>
            <p:txBody>
              <a:bodyPr lIns="21472" tIns="21472" rIns="21472" bIns="21472" rtlCol="0" anchor="ctr"/>
              <a:lstStyle/>
              <a:p>
                <a:pPr algn="ctr">
                  <a:lnSpc>
                    <a:spcPts val="2666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 rot="-680931">
              <a:off x="1546824" y="2288821"/>
              <a:ext cx="972467" cy="579422"/>
              <a:chOff x="0" y="0"/>
              <a:chExt cx="640831" cy="381824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640831" cy="381824"/>
              </a:xfrm>
              <a:custGeom>
                <a:avLst/>
                <a:gdLst/>
                <a:ahLst/>
                <a:cxnLst/>
                <a:rect l="l" t="t" r="r" b="b"/>
                <a:pathLst>
                  <a:path w="640831" h="381824">
                    <a:moveTo>
                      <a:pt x="0" y="0"/>
                    </a:moveTo>
                    <a:lnTo>
                      <a:pt x="640831" y="0"/>
                    </a:lnTo>
                    <a:lnTo>
                      <a:pt x="640831" y="381824"/>
                    </a:lnTo>
                    <a:lnTo>
                      <a:pt x="0" y="381824"/>
                    </a:lnTo>
                    <a:close/>
                  </a:path>
                </a:pathLst>
              </a:custGeom>
              <a:solidFill>
                <a:srgbClr val="D2CDBB"/>
              </a:solidFill>
            </p:spPr>
          </p:sp>
          <p:sp>
            <p:nvSpPr>
              <p:cNvPr id="24" name="TextBox 24"/>
              <p:cNvSpPr txBox="1"/>
              <p:nvPr/>
            </p:nvSpPr>
            <p:spPr>
              <a:xfrm>
                <a:off x="0" y="-47625"/>
                <a:ext cx="640831" cy="429449"/>
              </a:xfrm>
              <a:prstGeom prst="rect">
                <a:avLst/>
              </a:prstGeom>
            </p:spPr>
            <p:txBody>
              <a:bodyPr lIns="21472" tIns="21472" rIns="21472" bIns="21472" rtlCol="0" anchor="ctr"/>
              <a:lstStyle/>
              <a:p>
                <a:pPr algn="ctr">
                  <a:lnSpc>
                    <a:spcPts val="2666"/>
                  </a:lnSpc>
                </a:pPr>
                <a:endParaRPr/>
              </a:p>
            </p:txBody>
          </p:sp>
        </p:grpSp>
        <p:sp>
          <p:nvSpPr>
            <p:cNvPr id="25" name="Freeform 25"/>
            <p:cNvSpPr/>
            <p:nvPr/>
          </p:nvSpPr>
          <p:spPr>
            <a:xfrm>
              <a:off x="786003" y="928828"/>
              <a:ext cx="713318" cy="859419"/>
            </a:xfrm>
            <a:custGeom>
              <a:avLst/>
              <a:gdLst/>
              <a:ahLst/>
              <a:cxnLst/>
              <a:rect l="l" t="t" r="r" b="b"/>
              <a:pathLst>
                <a:path w="713318" h="859419">
                  <a:moveTo>
                    <a:pt x="0" y="0"/>
                  </a:moveTo>
                  <a:lnTo>
                    <a:pt x="713318" y="0"/>
                  </a:lnTo>
                  <a:lnTo>
                    <a:pt x="713318" y="859419"/>
                  </a:lnTo>
                  <a:lnTo>
                    <a:pt x="0" y="8594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8">
                <a:extLs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6" name="Freeform 26"/>
            <p:cNvSpPr/>
            <p:nvPr/>
          </p:nvSpPr>
          <p:spPr>
            <a:xfrm>
              <a:off x="1608849" y="672990"/>
              <a:ext cx="635696" cy="1115256"/>
            </a:xfrm>
            <a:custGeom>
              <a:avLst/>
              <a:gdLst/>
              <a:ahLst/>
              <a:cxnLst/>
              <a:rect l="l" t="t" r="r" b="b"/>
              <a:pathLst>
                <a:path w="635696" h="1115256">
                  <a:moveTo>
                    <a:pt x="0" y="0"/>
                  </a:moveTo>
                  <a:lnTo>
                    <a:pt x="635696" y="0"/>
                  </a:lnTo>
                  <a:lnTo>
                    <a:pt x="635696" y="1115257"/>
                  </a:lnTo>
                  <a:lnTo>
                    <a:pt x="0" y="111525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0">
                <a:extLst>
                  <a:ext uri="{96DAC541-7B7A-43D3-8B79-37D633B846F1}">
                    <asvg:svgBlip xmlns:asvg="http://schemas.microsoft.com/office/drawing/2016/SVG/main" r:embed="rId21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7" name="Freeform 27"/>
            <p:cNvSpPr/>
            <p:nvPr/>
          </p:nvSpPr>
          <p:spPr>
            <a:xfrm>
              <a:off x="1270921" y="1788247"/>
              <a:ext cx="2053982" cy="970506"/>
            </a:xfrm>
            <a:custGeom>
              <a:avLst/>
              <a:gdLst/>
              <a:ahLst/>
              <a:cxnLst/>
              <a:rect l="l" t="t" r="r" b="b"/>
              <a:pathLst>
                <a:path w="2053982" h="970506">
                  <a:moveTo>
                    <a:pt x="0" y="0"/>
                  </a:moveTo>
                  <a:lnTo>
                    <a:pt x="2053982" y="0"/>
                  </a:lnTo>
                  <a:lnTo>
                    <a:pt x="2053982" y="970506"/>
                  </a:lnTo>
                  <a:lnTo>
                    <a:pt x="0" y="9705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2">
                <a:extLst>
                  <a:ext uri="{96DAC541-7B7A-43D3-8B79-37D633B846F1}">
                    <asvg:svgBlip xmlns:asvg="http://schemas.microsoft.com/office/drawing/2016/SVG/main" r:embed="rId2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8" name="Freeform 28"/>
            <p:cNvSpPr/>
            <p:nvPr/>
          </p:nvSpPr>
          <p:spPr>
            <a:xfrm>
              <a:off x="2347429" y="728620"/>
              <a:ext cx="873058" cy="913001"/>
            </a:xfrm>
            <a:custGeom>
              <a:avLst/>
              <a:gdLst/>
              <a:ahLst/>
              <a:cxnLst/>
              <a:rect l="l" t="t" r="r" b="b"/>
              <a:pathLst>
                <a:path w="873058" h="913001">
                  <a:moveTo>
                    <a:pt x="0" y="0"/>
                  </a:moveTo>
                  <a:lnTo>
                    <a:pt x="873058" y="0"/>
                  </a:lnTo>
                  <a:lnTo>
                    <a:pt x="873058" y="913002"/>
                  </a:lnTo>
                  <a:lnTo>
                    <a:pt x="0" y="9130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4">
                <a:extLst>
                  <a:ext uri="{96DAC541-7B7A-43D3-8B79-37D633B846F1}">
                    <asvg:svgBlip xmlns:asvg="http://schemas.microsoft.com/office/drawing/2016/SVG/main" r:embed="rId25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29" name="AutoShape 29"/>
          <p:cNvSpPr/>
          <p:nvPr/>
        </p:nvSpPr>
        <p:spPr>
          <a:xfrm>
            <a:off x="14643722" y="-264387"/>
            <a:ext cx="0" cy="11345142"/>
          </a:xfrm>
          <a:prstGeom prst="line">
            <a:avLst/>
          </a:prstGeom>
          <a:ln w="47625" cap="flat">
            <a:solidFill>
              <a:srgbClr val="D9D9D9"/>
            </a:solidFill>
            <a:prstDash val="sysDash"/>
            <a:headEnd type="none" w="sm" len="sm"/>
            <a:tailEnd type="none" w="sm" len="sm"/>
          </a:ln>
        </p:spPr>
      </p:sp>
      <p:sp>
        <p:nvSpPr>
          <p:cNvPr id="30" name="AutoShape 30"/>
          <p:cNvSpPr/>
          <p:nvPr/>
        </p:nvSpPr>
        <p:spPr>
          <a:xfrm>
            <a:off x="23813" y="-264387"/>
            <a:ext cx="0" cy="11345142"/>
          </a:xfrm>
          <a:prstGeom prst="line">
            <a:avLst/>
          </a:prstGeom>
          <a:ln w="47625" cap="flat">
            <a:solidFill>
              <a:srgbClr val="D9D9D9"/>
            </a:solidFill>
            <a:prstDash val="sysDash"/>
            <a:headEnd type="none" w="sm" len="sm"/>
            <a:tailEnd type="none" w="sm" len="sm"/>
          </a:ln>
        </p:spPr>
      </p:sp>
      <p:sp>
        <p:nvSpPr>
          <p:cNvPr id="31" name="AutoShape 31"/>
          <p:cNvSpPr/>
          <p:nvPr/>
        </p:nvSpPr>
        <p:spPr>
          <a:xfrm>
            <a:off x="18298699" y="-264387"/>
            <a:ext cx="0" cy="11345142"/>
          </a:xfrm>
          <a:prstGeom prst="line">
            <a:avLst/>
          </a:prstGeom>
          <a:ln w="47625" cap="flat">
            <a:solidFill>
              <a:srgbClr val="D9D9D9"/>
            </a:solidFill>
            <a:prstDash val="sysDash"/>
            <a:headEnd type="none" w="sm" len="sm"/>
            <a:tailEnd type="none" w="sm" len="sm"/>
          </a:ln>
        </p:spPr>
      </p:sp>
      <p:grpSp>
        <p:nvGrpSpPr>
          <p:cNvPr id="32" name="Group 32"/>
          <p:cNvGrpSpPr/>
          <p:nvPr/>
        </p:nvGrpSpPr>
        <p:grpSpPr>
          <a:xfrm>
            <a:off x="11346093" y="5845717"/>
            <a:ext cx="2939415" cy="2939415"/>
            <a:chOff x="0" y="0"/>
            <a:chExt cx="3919220" cy="3919220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3919220" cy="3919220"/>
            </a:xfrm>
            <a:custGeom>
              <a:avLst/>
              <a:gdLst/>
              <a:ahLst/>
              <a:cxnLst/>
              <a:rect l="l" t="t" r="r" b="b"/>
              <a:pathLst>
                <a:path w="3919220" h="3919220">
                  <a:moveTo>
                    <a:pt x="0" y="0"/>
                  </a:moveTo>
                  <a:lnTo>
                    <a:pt x="3919220" y="0"/>
                  </a:lnTo>
                  <a:lnTo>
                    <a:pt x="3919220" y="3919220"/>
                  </a:lnTo>
                  <a:lnTo>
                    <a:pt x="0" y="391922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34" name="Group 34"/>
            <p:cNvGrpSpPr/>
            <p:nvPr/>
          </p:nvGrpSpPr>
          <p:grpSpPr>
            <a:xfrm>
              <a:off x="282763" y="259162"/>
              <a:ext cx="3393858" cy="3436838"/>
              <a:chOff x="0" y="0"/>
              <a:chExt cx="1306580" cy="1323126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0" y="0"/>
                <a:ext cx="1306580" cy="1323126"/>
              </a:xfrm>
              <a:custGeom>
                <a:avLst/>
                <a:gdLst/>
                <a:ahLst/>
                <a:cxnLst/>
                <a:rect l="l" t="t" r="r" b="b"/>
                <a:pathLst>
                  <a:path w="1306580" h="1323126">
                    <a:moveTo>
                      <a:pt x="653290" y="0"/>
                    </a:moveTo>
                    <a:cubicBezTo>
                      <a:pt x="292488" y="0"/>
                      <a:pt x="0" y="296192"/>
                      <a:pt x="0" y="661563"/>
                    </a:cubicBezTo>
                    <a:cubicBezTo>
                      <a:pt x="0" y="1026935"/>
                      <a:pt x="292488" y="1323126"/>
                      <a:pt x="653290" y="1323126"/>
                    </a:cubicBezTo>
                    <a:cubicBezTo>
                      <a:pt x="1014092" y="1323126"/>
                      <a:pt x="1306580" y="1026935"/>
                      <a:pt x="1306580" y="661563"/>
                    </a:cubicBezTo>
                    <a:cubicBezTo>
                      <a:pt x="1306580" y="296192"/>
                      <a:pt x="1014092" y="0"/>
                      <a:pt x="65329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36" name="TextBox 36"/>
              <p:cNvSpPr txBox="1"/>
              <p:nvPr/>
            </p:nvSpPr>
            <p:spPr>
              <a:xfrm>
                <a:off x="122492" y="104993"/>
                <a:ext cx="1061596" cy="109409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sp>
          <p:nvSpPr>
            <p:cNvPr id="37" name="Freeform 37"/>
            <p:cNvSpPr/>
            <p:nvPr/>
          </p:nvSpPr>
          <p:spPr>
            <a:xfrm>
              <a:off x="860306" y="738161"/>
              <a:ext cx="2198609" cy="2442899"/>
            </a:xfrm>
            <a:custGeom>
              <a:avLst/>
              <a:gdLst/>
              <a:ahLst/>
              <a:cxnLst/>
              <a:rect l="l" t="t" r="r" b="b"/>
              <a:pathLst>
                <a:path w="2198609" h="2442899">
                  <a:moveTo>
                    <a:pt x="0" y="0"/>
                  </a:moveTo>
                  <a:lnTo>
                    <a:pt x="2198608" y="0"/>
                  </a:lnTo>
                  <a:lnTo>
                    <a:pt x="2198608" y="2442898"/>
                  </a:lnTo>
                  <a:lnTo>
                    <a:pt x="0" y="244289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6">
                <a:extLst>
                  <a:ext uri="{96DAC541-7B7A-43D3-8B79-37D633B846F1}">
                    <asvg:svgBlip xmlns:asvg="http://schemas.microsoft.com/office/drawing/2016/SVG/main" r:embed="rId27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38" name="Group 38"/>
          <p:cNvGrpSpPr/>
          <p:nvPr/>
        </p:nvGrpSpPr>
        <p:grpSpPr>
          <a:xfrm>
            <a:off x="15000910" y="5845853"/>
            <a:ext cx="2939143" cy="2939143"/>
            <a:chOff x="0" y="0"/>
            <a:chExt cx="3918857" cy="3918857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3918857" cy="3918857"/>
            </a:xfrm>
            <a:custGeom>
              <a:avLst/>
              <a:gdLst/>
              <a:ahLst/>
              <a:cxnLst/>
              <a:rect l="l" t="t" r="r" b="b"/>
              <a:pathLst>
                <a:path w="3918857" h="3918857">
                  <a:moveTo>
                    <a:pt x="0" y="0"/>
                  </a:moveTo>
                  <a:lnTo>
                    <a:pt x="3918857" y="0"/>
                  </a:lnTo>
                  <a:lnTo>
                    <a:pt x="3918857" y="3918857"/>
                  </a:lnTo>
                  <a:lnTo>
                    <a:pt x="0" y="391885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40" name="Group 40"/>
            <p:cNvGrpSpPr/>
            <p:nvPr/>
          </p:nvGrpSpPr>
          <p:grpSpPr>
            <a:xfrm>
              <a:off x="262500" y="241009"/>
              <a:ext cx="3393858" cy="3436838"/>
              <a:chOff x="0" y="0"/>
              <a:chExt cx="1306580" cy="1323126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0" y="0"/>
                <a:ext cx="1306580" cy="1323126"/>
              </a:xfrm>
              <a:custGeom>
                <a:avLst/>
                <a:gdLst/>
                <a:ahLst/>
                <a:cxnLst/>
                <a:rect l="l" t="t" r="r" b="b"/>
                <a:pathLst>
                  <a:path w="1306580" h="1323126">
                    <a:moveTo>
                      <a:pt x="653290" y="0"/>
                    </a:moveTo>
                    <a:cubicBezTo>
                      <a:pt x="292488" y="0"/>
                      <a:pt x="0" y="296192"/>
                      <a:pt x="0" y="661563"/>
                    </a:cubicBezTo>
                    <a:cubicBezTo>
                      <a:pt x="0" y="1026935"/>
                      <a:pt x="292488" y="1323126"/>
                      <a:pt x="653290" y="1323126"/>
                    </a:cubicBezTo>
                    <a:cubicBezTo>
                      <a:pt x="1014092" y="1323126"/>
                      <a:pt x="1306580" y="1026935"/>
                      <a:pt x="1306580" y="661563"/>
                    </a:cubicBezTo>
                    <a:cubicBezTo>
                      <a:pt x="1306580" y="296192"/>
                      <a:pt x="1014092" y="0"/>
                      <a:pt x="65329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42" name="TextBox 42"/>
              <p:cNvSpPr txBox="1"/>
              <p:nvPr/>
            </p:nvSpPr>
            <p:spPr>
              <a:xfrm>
                <a:off x="122492" y="104993"/>
                <a:ext cx="1061596" cy="1094090"/>
              </a:xfrm>
              <a:prstGeom prst="rect">
                <a:avLst/>
              </a:prstGeom>
            </p:spPr>
            <p:txBody>
              <a:bodyPr lIns="35014" tIns="35014" rIns="35014" bIns="35014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sp>
          <p:nvSpPr>
            <p:cNvPr id="43" name="Freeform 43"/>
            <p:cNvSpPr/>
            <p:nvPr/>
          </p:nvSpPr>
          <p:spPr>
            <a:xfrm>
              <a:off x="774700" y="566547"/>
              <a:ext cx="2641732" cy="2311515"/>
            </a:xfrm>
            <a:custGeom>
              <a:avLst/>
              <a:gdLst/>
              <a:ahLst/>
              <a:cxnLst/>
              <a:rect l="l" t="t" r="r" b="b"/>
              <a:pathLst>
                <a:path w="2641732" h="2311515">
                  <a:moveTo>
                    <a:pt x="0" y="0"/>
                  </a:moveTo>
                  <a:lnTo>
                    <a:pt x="2641732" y="0"/>
                  </a:lnTo>
                  <a:lnTo>
                    <a:pt x="2641732" y="2311515"/>
                  </a:lnTo>
                  <a:lnTo>
                    <a:pt x="0" y="231151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8">
                <a:extLst>
                  <a:ext uri="{96DAC541-7B7A-43D3-8B79-37D633B846F1}">
                    <asvg:svgBlip xmlns:asvg="http://schemas.microsoft.com/office/drawing/2016/SVG/main" r:embed="rId29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44" name="TextBox 44"/>
          <p:cNvSpPr txBox="1"/>
          <p:nvPr/>
        </p:nvSpPr>
        <p:spPr>
          <a:xfrm>
            <a:off x="15460963" y="4220888"/>
            <a:ext cx="1602454" cy="6515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music</a:t>
            </a:r>
          </a:p>
        </p:txBody>
      </p:sp>
      <p:sp>
        <p:nvSpPr>
          <p:cNvPr id="45" name="TextBox 45"/>
          <p:cNvSpPr txBox="1"/>
          <p:nvPr/>
        </p:nvSpPr>
        <p:spPr>
          <a:xfrm>
            <a:off x="12251302" y="4220888"/>
            <a:ext cx="821873" cy="6515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P.E.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8129024" y="3987335"/>
            <a:ext cx="2045333" cy="8850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76"/>
              </a:lnSpc>
            </a:pPr>
            <a:r>
              <a:rPr lang="en-US" sz="36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social studies</a:t>
            </a:r>
          </a:p>
        </p:txBody>
      </p:sp>
      <p:sp>
        <p:nvSpPr>
          <p:cNvPr id="47" name="TextBox 47"/>
          <p:cNvSpPr txBox="1"/>
          <p:nvPr/>
        </p:nvSpPr>
        <p:spPr>
          <a:xfrm>
            <a:off x="4543124" y="4220888"/>
            <a:ext cx="1838421" cy="6515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science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958007" y="4220888"/>
            <a:ext cx="1809085" cy="6515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English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7903686" y="9060078"/>
            <a:ext cx="2352899" cy="6515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Japanese</a:t>
            </a:r>
          </a:p>
        </p:txBody>
      </p:sp>
      <p:sp>
        <p:nvSpPr>
          <p:cNvPr id="50" name="TextBox 50"/>
          <p:cNvSpPr txBox="1"/>
          <p:nvPr/>
        </p:nvSpPr>
        <p:spPr>
          <a:xfrm rot="-40074">
            <a:off x="1146220" y="9058436"/>
            <a:ext cx="1348729" cy="6515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math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4054590" y="9060078"/>
            <a:ext cx="3095694" cy="6515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art and craft</a:t>
            </a:r>
          </a:p>
        </p:txBody>
      </p:sp>
      <p:sp>
        <p:nvSpPr>
          <p:cNvPr id="52" name="TextBox 52"/>
          <p:cNvSpPr txBox="1"/>
          <p:nvPr/>
        </p:nvSpPr>
        <p:spPr>
          <a:xfrm>
            <a:off x="11541355" y="8870721"/>
            <a:ext cx="2548890" cy="8408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24"/>
              </a:lnSpc>
            </a:pPr>
            <a:r>
              <a:rPr lang="en-US" sz="36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moral education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14947543" y="8870721"/>
            <a:ext cx="2758062" cy="8408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24"/>
              </a:lnSpc>
            </a:pPr>
            <a:r>
              <a:rPr lang="en-US" sz="36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home economics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173789" y="5156181"/>
            <a:ext cx="20351854" cy="0"/>
          </a:xfrm>
          <a:prstGeom prst="line">
            <a:avLst/>
          </a:prstGeom>
          <a:ln w="47625" cap="flat">
            <a:solidFill>
              <a:srgbClr val="D9D9D9"/>
            </a:solidFill>
            <a:prstDash val="sysDash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>
            <a:off x="7333767" y="-264387"/>
            <a:ext cx="0" cy="11345142"/>
          </a:xfrm>
          <a:prstGeom prst="line">
            <a:avLst/>
          </a:prstGeom>
          <a:ln w="47625" cap="flat">
            <a:solidFill>
              <a:srgbClr val="D9D9D9"/>
            </a:solidFill>
            <a:prstDash val="sysDash"/>
            <a:headEnd type="none" w="sm" len="sm"/>
            <a:tailEnd type="none" w="sm" len="sm"/>
          </a:ln>
        </p:spPr>
      </p:sp>
      <p:sp>
        <p:nvSpPr>
          <p:cNvPr id="4" name="AutoShape 4"/>
          <p:cNvSpPr/>
          <p:nvPr/>
        </p:nvSpPr>
        <p:spPr>
          <a:xfrm>
            <a:off x="3678790" y="-264387"/>
            <a:ext cx="0" cy="11345142"/>
          </a:xfrm>
          <a:prstGeom prst="line">
            <a:avLst/>
          </a:prstGeom>
          <a:ln w="47625" cap="flat">
            <a:solidFill>
              <a:srgbClr val="D9D9D9"/>
            </a:solidFill>
            <a:prstDash val="sysDash"/>
            <a:headEnd type="none" w="sm" len="sm"/>
            <a:tailEnd type="none" w="sm" len="sm"/>
          </a:ln>
        </p:spPr>
      </p:sp>
      <p:sp>
        <p:nvSpPr>
          <p:cNvPr id="5" name="AutoShape 5"/>
          <p:cNvSpPr/>
          <p:nvPr/>
        </p:nvSpPr>
        <p:spPr>
          <a:xfrm>
            <a:off x="10988745" y="-264387"/>
            <a:ext cx="0" cy="11345142"/>
          </a:xfrm>
          <a:prstGeom prst="line">
            <a:avLst/>
          </a:prstGeom>
          <a:ln w="47625" cap="flat">
            <a:solidFill>
              <a:srgbClr val="D9D9D9"/>
            </a:solidFill>
            <a:prstDash val="sysDash"/>
            <a:headEnd type="none" w="sm" len="sm"/>
            <a:tailEnd type="none" w="sm" len="sm"/>
          </a:ln>
        </p:spPr>
      </p:sp>
      <p:sp>
        <p:nvSpPr>
          <p:cNvPr id="6" name="Freeform 6"/>
          <p:cNvSpPr/>
          <p:nvPr/>
        </p:nvSpPr>
        <p:spPr>
          <a:xfrm>
            <a:off x="382460" y="981518"/>
            <a:ext cx="2939143" cy="2939143"/>
          </a:xfrm>
          <a:custGeom>
            <a:avLst/>
            <a:gdLst/>
            <a:ahLst/>
            <a:cxnLst/>
            <a:rect l="l" t="t" r="r" b="b"/>
            <a:pathLst>
              <a:path w="2939143" h="2939143">
                <a:moveTo>
                  <a:pt x="0" y="0"/>
                </a:moveTo>
                <a:lnTo>
                  <a:pt x="2939142" y="0"/>
                </a:lnTo>
                <a:lnTo>
                  <a:pt x="2939142" y="2939142"/>
                </a:lnTo>
                <a:lnTo>
                  <a:pt x="0" y="293914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4037072" y="981518"/>
            <a:ext cx="2939143" cy="2939143"/>
          </a:xfrm>
          <a:custGeom>
            <a:avLst/>
            <a:gdLst/>
            <a:ahLst/>
            <a:cxnLst/>
            <a:rect l="l" t="t" r="r" b="b"/>
            <a:pathLst>
              <a:path w="2939143" h="2939143">
                <a:moveTo>
                  <a:pt x="0" y="0"/>
                </a:moveTo>
                <a:lnTo>
                  <a:pt x="2939143" y="0"/>
                </a:lnTo>
                <a:lnTo>
                  <a:pt x="2939143" y="2939142"/>
                </a:lnTo>
                <a:lnTo>
                  <a:pt x="0" y="293914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7691685" y="981518"/>
            <a:ext cx="2939143" cy="2939143"/>
          </a:xfrm>
          <a:custGeom>
            <a:avLst/>
            <a:gdLst/>
            <a:ahLst/>
            <a:cxnLst/>
            <a:rect l="l" t="t" r="r" b="b"/>
            <a:pathLst>
              <a:path w="2939143" h="2939143">
                <a:moveTo>
                  <a:pt x="0" y="0"/>
                </a:moveTo>
                <a:lnTo>
                  <a:pt x="2939142" y="0"/>
                </a:lnTo>
                <a:lnTo>
                  <a:pt x="2939142" y="2939142"/>
                </a:lnTo>
                <a:lnTo>
                  <a:pt x="0" y="293914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1346297" y="981518"/>
            <a:ext cx="2939143" cy="2939143"/>
          </a:xfrm>
          <a:custGeom>
            <a:avLst/>
            <a:gdLst/>
            <a:ahLst/>
            <a:cxnLst/>
            <a:rect l="l" t="t" r="r" b="b"/>
            <a:pathLst>
              <a:path w="2939143" h="2939143">
                <a:moveTo>
                  <a:pt x="0" y="0"/>
                </a:moveTo>
                <a:lnTo>
                  <a:pt x="2939143" y="0"/>
                </a:lnTo>
                <a:lnTo>
                  <a:pt x="2939143" y="2939142"/>
                </a:lnTo>
                <a:lnTo>
                  <a:pt x="0" y="2939142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5000910" y="981518"/>
            <a:ext cx="2939143" cy="2939143"/>
          </a:xfrm>
          <a:custGeom>
            <a:avLst/>
            <a:gdLst/>
            <a:ahLst/>
            <a:cxnLst/>
            <a:rect l="l" t="t" r="r" b="b"/>
            <a:pathLst>
              <a:path w="2939143" h="2939143">
                <a:moveTo>
                  <a:pt x="0" y="0"/>
                </a:moveTo>
                <a:lnTo>
                  <a:pt x="2939142" y="0"/>
                </a:lnTo>
                <a:lnTo>
                  <a:pt x="2939142" y="2939142"/>
                </a:lnTo>
                <a:lnTo>
                  <a:pt x="0" y="293914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4037004" y="5845853"/>
            <a:ext cx="2939143" cy="2939143"/>
          </a:xfrm>
          <a:custGeom>
            <a:avLst/>
            <a:gdLst/>
            <a:ahLst/>
            <a:cxnLst/>
            <a:rect l="l" t="t" r="r" b="b"/>
            <a:pathLst>
              <a:path w="2939143" h="2939143">
                <a:moveTo>
                  <a:pt x="0" y="0"/>
                </a:moveTo>
                <a:lnTo>
                  <a:pt x="2939143" y="0"/>
                </a:lnTo>
                <a:lnTo>
                  <a:pt x="2939143" y="2939143"/>
                </a:lnTo>
                <a:lnTo>
                  <a:pt x="0" y="2939143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382460" y="5845853"/>
            <a:ext cx="2939143" cy="2939143"/>
          </a:xfrm>
          <a:custGeom>
            <a:avLst/>
            <a:gdLst/>
            <a:ahLst/>
            <a:cxnLst/>
            <a:rect l="l" t="t" r="r" b="b"/>
            <a:pathLst>
              <a:path w="2939143" h="2939143">
                <a:moveTo>
                  <a:pt x="0" y="0"/>
                </a:moveTo>
                <a:lnTo>
                  <a:pt x="2939142" y="0"/>
                </a:lnTo>
                <a:lnTo>
                  <a:pt x="2939142" y="2939143"/>
                </a:lnTo>
                <a:lnTo>
                  <a:pt x="0" y="2939143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7691548" y="5845853"/>
            <a:ext cx="2939143" cy="2939143"/>
            <a:chOff x="0" y="0"/>
            <a:chExt cx="3918857" cy="3918857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3918857" cy="3918857"/>
            </a:xfrm>
            <a:custGeom>
              <a:avLst/>
              <a:gdLst/>
              <a:ahLst/>
              <a:cxnLst/>
              <a:rect l="l" t="t" r="r" b="b"/>
              <a:pathLst>
                <a:path w="3918857" h="3918857">
                  <a:moveTo>
                    <a:pt x="0" y="0"/>
                  </a:moveTo>
                  <a:lnTo>
                    <a:pt x="3918857" y="0"/>
                  </a:lnTo>
                  <a:lnTo>
                    <a:pt x="3918857" y="3918857"/>
                  </a:lnTo>
                  <a:lnTo>
                    <a:pt x="0" y="391885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15" name="Group 15"/>
            <p:cNvGrpSpPr/>
            <p:nvPr/>
          </p:nvGrpSpPr>
          <p:grpSpPr>
            <a:xfrm>
              <a:off x="248943" y="245396"/>
              <a:ext cx="3420970" cy="3464294"/>
              <a:chOff x="0" y="0"/>
              <a:chExt cx="1306580" cy="1323126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1306580" cy="1323126"/>
              </a:xfrm>
              <a:custGeom>
                <a:avLst/>
                <a:gdLst/>
                <a:ahLst/>
                <a:cxnLst/>
                <a:rect l="l" t="t" r="r" b="b"/>
                <a:pathLst>
                  <a:path w="1306580" h="1323126">
                    <a:moveTo>
                      <a:pt x="653290" y="0"/>
                    </a:moveTo>
                    <a:cubicBezTo>
                      <a:pt x="292488" y="0"/>
                      <a:pt x="0" y="296192"/>
                      <a:pt x="0" y="661563"/>
                    </a:cubicBezTo>
                    <a:cubicBezTo>
                      <a:pt x="0" y="1026935"/>
                      <a:pt x="292488" y="1323126"/>
                      <a:pt x="653290" y="1323126"/>
                    </a:cubicBezTo>
                    <a:cubicBezTo>
                      <a:pt x="1014092" y="1323126"/>
                      <a:pt x="1306580" y="1026935"/>
                      <a:pt x="1306580" y="661563"/>
                    </a:cubicBezTo>
                    <a:cubicBezTo>
                      <a:pt x="1306580" y="296192"/>
                      <a:pt x="1014092" y="0"/>
                      <a:pt x="65329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7" name="TextBox 17"/>
              <p:cNvSpPr txBox="1"/>
              <p:nvPr/>
            </p:nvSpPr>
            <p:spPr>
              <a:xfrm>
                <a:off x="122492" y="85943"/>
                <a:ext cx="1061596" cy="1113140"/>
              </a:xfrm>
              <a:prstGeom prst="rect">
                <a:avLst/>
              </a:prstGeom>
            </p:spPr>
            <p:txBody>
              <a:bodyPr lIns="35294" tIns="35294" rIns="35294" bIns="35294" rtlCol="0" anchor="ctr"/>
              <a:lstStyle/>
              <a:p>
                <a:pPr algn="ctr">
                  <a:lnSpc>
                    <a:spcPts val="2667"/>
                  </a:lnSpc>
                </a:pPr>
                <a:endParaRPr/>
              </a:p>
            </p:txBody>
          </p:sp>
        </p:grpSp>
        <p:sp>
          <p:nvSpPr>
            <p:cNvPr id="18" name="Freeform 18"/>
            <p:cNvSpPr/>
            <p:nvPr/>
          </p:nvSpPr>
          <p:spPr>
            <a:xfrm flipH="1">
              <a:off x="1095831" y="1204008"/>
              <a:ext cx="1727196" cy="2232240"/>
            </a:xfrm>
            <a:custGeom>
              <a:avLst/>
              <a:gdLst/>
              <a:ahLst/>
              <a:cxnLst/>
              <a:rect l="l" t="t" r="r" b="b"/>
              <a:pathLst>
                <a:path w="1727196" h="2232240">
                  <a:moveTo>
                    <a:pt x="1727196" y="0"/>
                  </a:moveTo>
                  <a:lnTo>
                    <a:pt x="0" y="0"/>
                  </a:lnTo>
                  <a:lnTo>
                    <a:pt x="0" y="2232240"/>
                  </a:lnTo>
                  <a:lnTo>
                    <a:pt x="1727196" y="2232240"/>
                  </a:lnTo>
                  <a:lnTo>
                    <a:pt x="1727196" y="0"/>
                  </a:lnTo>
                  <a:close/>
                </a:path>
              </a:pathLst>
            </a:custGeom>
            <a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19" name="Group 19"/>
            <p:cNvGrpSpPr/>
            <p:nvPr/>
          </p:nvGrpSpPr>
          <p:grpSpPr>
            <a:xfrm rot="-680931">
              <a:off x="1320885" y="1418551"/>
              <a:ext cx="1096063" cy="616717"/>
              <a:chOff x="0" y="0"/>
              <a:chExt cx="722277" cy="4064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722277" cy="406400"/>
              </a:xfrm>
              <a:custGeom>
                <a:avLst/>
                <a:gdLst/>
                <a:ahLst/>
                <a:cxnLst/>
                <a:rect l="l" t="t" r="r" b="b"/>
                <a:pathLst>
                  <a:path w="722277" h="406400">
                    <a:moveTo>
                      <a:pt x="0" y="0"/>
                    </a:moveTo>
                    <a:lnTo>
                      <a:pt x="722277" y="0"/>
                    </a:lnTo>
                    <a:lnTo>
                      <a:pt x="722277" y="406400"/>
                    </a:lnTo>
                    <a:lnTo>
                      <a:pt x="0" y="406400"/>
                    </a:lnTo>
                    <a:close/>
                  </a:path>
                </a:pathLst>
              </a:custGeom>
              <a:solidFill>
                <a:srgbClr val="D2CDBB"/>
              </a:solidFill>
            </p:spPr>
          </p:sp>
          <p:sp>
            <p:nvSpPr>
              <p:cNvPr id="21" name="TextBox 21"/>
              <p:cNvSpPr txBox="1"/>
              <p:nvPr/>
            </p:nvSpPr>
            <p:spPr>
              <a:xfrm>
                <a:off x="0" y="-47625"/>
                <a:ext cx="722277" cy="454025"/>
              </a:xfrm>
              <a:prstGeom prst="rect">
                <a:avLst/>
              </a:prstGeom>
            </p:spPr>
            <p:txBody>
              <a:bodyPr lIns="21472" tIns="21472" rIns="21472" bIns="21472" rtlCol="0" anchor="ctr"/>
              <a:lstStyle/>
              <a:p>
                <a:pPr algn="ctr">
                  <a:lnSpc>
                    <a:spcPts val="2666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 rot="-680931">
              <a:off x="1546824" y="2288821"/>
              <a:ext cx="972467" cy="579422"/>
              <a:chOff x="0" y="0"/>
              <a:chExt cx="640831" cy="381824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640831" cy="381824"/>
              </a:xfrm>
              <a:custGeom>
                <a:avLst/>
                <a:gdLst/>
                <a:ahLst/>
                <a:cxnLst/>
                <a:rect l="l" t="t" r="r" b="b"/>
                <a:pathLst>
                  <a:path w="640831" h="381824">
                    <a:moveTo>
                      <a:pt x="0" y="0"/>
                    </a:moveTo>
                    <a:lnTo>
                      <a:pt x="640831" y="0"/>
                    </a:lnTo>
                    <a:lnTo>
                      <a:pt x="640831" y="381824"/>
                    </a:lnTo>
                    <a:lnTo>
                      <a:pt x="0" y="381824"/>
                    </a:lnTo>
                    <a:close/>
                  </a:path>
                </a:pathLst>
              </a:custGeom>
              <a:solidFill>
                <a:srgbClr val="D2CDBB"/>
              </a:solidFill>
            </p:spPr>
          </p:sp>
          <p:sp>
            <p:nvSpPr>
              <p:cNvPr id="24" name="TextBox 24"/>
              <p:cNvSpPr txBox="1"/>
              <p:nvPr/>
            </p:nvSpPr>
            <p:spPr>
              <a:xfrm>
                <a:off x="0" y="-47625"/>
                <a:ext cx="640831" cy="429449"/>
              </a:xfrm>
              <a:prstGeom prst="rect">
                <a:avLst/>
              </a:prstGeom>
            </p:spPr>
            <p:txBody>
              <a:bodyPr lIns="21472" tIns="21472" rIns="21472" bIns="21472" rtlCol="0" anchor="ctr"/>
              <a:lstStyle/>
              <a:p>
                <a:pPr algn="ctr">
                  <a:lnSpc>
                    <a:spcPts val="2666"/>
                  </a:lnSpc>
                </a:pPr>
                <a:endParaRPr/>
              </a:p>
            </p:txBody>
          </p:sp>
        </p:grpSp>
        <p:sp>
          <p:nvSpPr>
            <p:cNvPr id="25" name="Freeform 25"/>
            <p:cNvSpPr/>
            <p:nvPr/>
          </p:nvSpPr>
          <p:spPr>
            <a:xfrm>
              <a:off x="786003" y="928828"/>
              <a:ext cx="713318" cy="859419"/>
            </a:xfrm>
            <a:custGeom>
              <a:avLst/>
              <a:gdLst/>
              <a:ahLst/>
              <a:cxnLst/>
              <a:rect l="l" t="t" r="r" b="b"/>
              <a:pathLst>
                <a:path w="713318" h="859419">
                  <a:moveTo>
                    <a:pt x="0" y="0"/>
                  </a:moveTo>
                  <a:lnTo>
                    <a:pt x="713318" y="0"/>
                  </a:lnTo>
                  <a:lnTo>
                    <a:pt x="713318" y="859419"/>
                  </a:lnTo>
                  <a:lnTo>
                    <a:pt x="0" y="8594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8">
                <a:extLs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6" name="Freeform 26"/>
            <p:cNvSpPr/>
            <p:nvPr/>
          </p:nvSpPr>
          <p:spPr>
            <a:xfrm>
              <a:off x="1608849" y="672990"/>
              <a:ext cx="635696" cy="1115256"/>
            </a:xfrm>
            <a:custGeom>
              <a:avLst/>
              <a:gdLst/>
              <a:ahLst/>
              <a:cxnLst/>
              <a:rect l="l" t="t" r="r" b="b"/>
              <a:pathLst>
                <a:path w="635696" h="1115256">
                  <a:moveTo>
                    <a:pt x="0" y="0"/>
                  </a:moveTo>
                  <a:lnTo>
                    <a:pt x="635696" y="0"/>
                  </a:lnTo>
                  <a:lnTo>
                    <a:pt x="635696" y="1115257"/>
                  </a:lnTo>
                  <a:lnTo>
                    <a:pt x="0" y="111525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0">
                <a:extLst>
                  <a:ext uri="{96DAC541-7B7A-43D3-8B79-37D633B846F1}">
                    <asvg:svgBlip xmlns:asvg="http://schemas.microsoft.com/office/drawing/2016/SVG/main" r:embed="rId21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7" name="Freeform 27"/>
            <p:cNvSpPr/>
            <p:nvPr/>
          </p:nvSpPr>
          <p:spPr>
            <a:xfrm>
              <a:off x="1270921" y="1788247"/>
              <a:ext cx="2053982" cy="970506"/>
            </a:xfrm>
            <a:custGeom>
              <a:avLst/>
              <a:gdLst/>
              <a:ahLst/>
              <a:cxnLst/>
              <a:rect l="l" t="t" r="r" b="b"/>
              <a:pathLst>
                <a:path w="2053982" h="970506">
                  <a:moveTo>
                    <a:pt x="0" y="0"/>
                  </a:moveTo>
                  <a:lnTo>
                    <a:pt x="2053982" y="0"/>
                  </a:lnTo>
                  <a:lnTo>
                    <a:pt x="2053982" y="970506"/>
                  </a:lnTo>
                  <a:lnTo>
                    <a:pt x="0" y="9705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2">
                <a:extLst>
                  <a:ext uri="{96DAC541-7B7A-43D3-8B79-37D633B846F1}">
                    <asvg:svgBlip xmlns:asvg="http://schemas.microsoft.com/office/drawing/2016/SVG/main" r:embed="rId2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8" name="Freeform 28"/>
            <p:cNvSpPr/>
            <p:nvPr/>
          </p:nvSpPr>
          <p:spPr>
            <a:xfrm>
              <a:off x="2347429" y="728620"/>
              <a:ext cx="873058" cy="913001"/>
            </a:xfrm>
            <a:custGeom>
              <a:avLst/>
              <a:gdLst/>
              <a:ahLst/>
              <a:cxnLst/>
              <a:rect l="l" t="t" r="r" b="b"/>
              <a:pathLst>
                <a:path w="873058" h="913001">
                  <a:moveTo>
                    <a:pt x="0" y="0"/>
                  </a:moveTo>
                  <a:lnTo>
                    <a:pt x="873058" y="0"/>
                  </a:lnTo>
                  <a:lnTo>
                    <a:pt x="873058" y="913002"/>
                  </a:lnTo>
                  <a:lnTo>
                    <a:pt x="0" y="9130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4">
                <a:extLst>
                  <a:ext uri="{96DAC541-7B7A-43D3-8B79-37D633B846F1}">
                    <asvg:svgBlip xmlns:asvg="http://schemas.microsoft.com/office/drawing/2016/SVG/main" r:embed="rId25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29" name="AutoShape 29"/>
          <p:cNvSpPr/>
          <p:nvPr/>
        </p:nvSpPr>
        <p:spPr>
          <a:xfrm>
            <a:off x="14643722" y="-264387"/>
            <a:ext cx="0" cy="11345142"/>
          </a:xfrm>
          <a:prstGeom prst="line">
            <a:avLst/>
          </a:prstGeom>
          <a:ln w="47625" cap="flat">
            <a:solidFill>
              <a:srgbClr val="D9D9D9"/>
            </a:solidFill>
            <a:prstDash val="sysDash"/>
            <a:headEnd type="none" w="sm" len="sm"/>
            <a:tailEnd type="none" w="sm" len="sm"/>
          </a:ln>
        </p:spPr>
      </p:sp>
      <p:sp>
        <p:nvSpPr>
          <p:cNvPr id="30" name="AutoShape 30"/>
          <p:cNvSpPr/>
          <p:nvPr/>
        </p:nvSpPr>
        <p:spPr>
          <a:xfrm>
            <a:off x="23813" y="-264387"/>
            <a:ext cx="0" cy="11345142"/>
          </a:xfrm>
          <a:prstGeom prst="line">
            <a:avLst/>
          </a:prstGeom>
          <a:ln w="47625" cap="flat">
            <a:solidFill>
              <a:srgbClr val="D9D9D9"/>
            </a:solidFill>
            <a:prstDash val="sysDash"/>
            <a:headEnd type="none" w="sm" len="sm"/>
            <a:tailEnd type="none" w="sm" len="sm"/>
          </a:ln>
        </p:spPr>
      </p:sp>
      <p:sp>
        <p:nvSpPr>
          <p:cNvPr id="31" name="AutoShape 31"/>
          <p:cNvSpPr/>
          <p:nvPr/>
        </p:nvSpPr>
        <p:spPr>
          <a:xfrm>
            <a:off x="18298699" y="-264387"/>
            <a:ext cx="0" cy="11345142"/>
          </a:xfrm>
          <a:prstGeom prst="line">
            <a:avLst/>
          </a:prstGeom>
          <a:ln w="47625" cap="flat">
            <a:solidFill>
              <a:srgbClr val="D9D9D9"/>
            </a:solidFill>
            <a:prstDash val="sysDash"/>
            <a:headEnd type="none" w="sm" len="sm"/>
            <a:tailEnd type="none" w="sm" len="sm"/>
          </a:ln>
        </p:spPr>
      </p:sp>
      <p:grpSp>
        <p:nvGrpSpPr>
          <p:cNvPr id="32" name="Group 32"/>
          <p:cNvGrpSpPr/>
          <p:nvPr/>
        </p:nvGrpSpPr>
        <p:grpSpPr>
          <a:xfrm>
            <a:off x="11346093" y="5845717"/>
            <a:ext cx="2939415" cy="2939415"/>
            <a:chOff x="0" y="0"/>
            <a:chExt cx="3919220" cy="3919220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3919220" cy="3919220"/>
            </a:xfrm>
            <a:custGeom>
              <a:avLst/>
              <a:gdLst/>
              <a:ahLst/>
              <a:cxnLst/>
              <a:rect l="l" t="t" r="r" b="b"/>
              <a:pathLst>
                <a:path w="3919220" h="3919220">
                  <a:moveTo>
                    <a:pt x="0" y="0"/>
                  </a:moveTo>
                  <a:lnTo>
                    <a:pt x="3919220" y="0"/>
                  </a:lnTo>
                  <a:lnTo>
                    <a:pt x="3919220" y="3919220"/>
                  </a:lnTo>
                  <a:lnTo>
                    <a:pt x="0" y="391922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34" name="Group 34"/>
            <p:cNvGrpSpPr/>
            <p:nvPr/>
          </p:nvGrpSpPr>
          <p:grpSpPr>
            <a:xfrm>
              <a:off x="282763" y="259162"/>
              <a:ext cx="3393858" cy="3436838"/>
              <a:chOff x="0" y="0"/>
              <a:chExt cx="1306580" cy="1323126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0" y="0"/>
                <a:ext cx="1306580" cy="1323126"/>
              </a:xfrm>
              <a:custGeom>
                <a:avLst/>
                <a:gdLst/>
                <a:ahLst/>
                <a:cxnLst/>
                <a:rect l="l" t="t" r="r" b="b"/>
                <a:pathLst>
                  <a:path w="1306580" h="1323126">
                    <a:moveTo>
                      <a:pt x="653290" y="0"/>
                    </a:moveTo>
                    <a:cubicBezTo>
                      <a:pt x="292488" y="0"/>
                      <a:pt x="0" y="296192"/>
                      <a:pt x="0" y="661563"/>
                    </a:cubicBezTo>
                    <a:cubicBezTo>
                      <a:pt x="0" y="1026935"/>
                      <a:pt x="292488" y="1323126"/>
                      <a:pt x="653290" y="1323126"/>
                    </a:cubicBezTo>
                    <a:cubicBezTo>
                      <a:pt x="1014092" y="1323126"/>
                      <a:pt x="1306580" y="1026935"/>
                      <a:pt x="1306580" y="661563"/>
                    </a:cubicBezTo>
                    <a:cubicBezTo>
                      <a:pt x="1306580" y="296192"/>
                      <a:pt x="1014092" y="0"/>
                      <a:pt x="65329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36" name="TextBox 36"/>
              <p:cNvSpPr txBox="1"/>
              <p:nvPr/>
            </p:nvSpPr>
            <p:spPr>
              <a:xfrm>
                <a:off x="122492" y="104993"/>
                <a:ext cx="1061596" cy="109409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sp>
          <p:nvSpPr>
            <p:cNvPr id="37" name="Freeform 37"/>
            <p:cNvSpPr/>
            <p:nvPr/>
          </p:nvSpPr>
          <p:spPr>
            <a:xfrm>
              <a:off x="860306" y="738161"/>
              <a:ext cx="2198609" cy="2442899"/>
            </a:xfrm>
            <a:custGeom>
              <a:avLst/>
              <a:gdLst/>
              <a:ahLst/>
              <a:cxnLst/>
              <a:rect l="l" t="t" r="r" b="b"/>
              <a:pathLst>
                <a:path w="2198609" h="2442899">
                  <a:moveTo>
                    <a:pt x="0" y="0"/>
                  </a:moveTo>
                  <a:lnTo>
                    <a:pt x="2198608" y="0"/>
                  </a:lnTo>
                  <a:lnTo>
                    <a:pt x="2198608" y="2442898"/>
                  </a:lnTo>
                  <a:lnTo>
                    <a:pt x="0" y="244289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6">
                <a:extLst>
                  <a:ext uri="{96DAC541-7B7A-43D3-8B79-37D633B846F1}">
                    <asvg:svgBlip xmlns:asvg="http://schemas.microsoft.com/office/drawing/2016/SVG/main" r:embed="rId27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38" name="Group 38"/>
          <p:cNvGrpSpPr/>
          <p:nvPr/>
        </p:nvGrpSpPr>
        <p:grpSpPr>
          <a:xfrm>
            <a:off x="15000910" y="5845853"/>
            <a:ext cx="2939143" cy="2939143"/>
            <a:chOff x="0" y="0"/>
            <a:chExt cx="3918857" cy="3918857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3918857" cy="3918857"/>
            </a:xfrm>
            <a:custGeom>
              <a:avLst/>
              <a:gdLst/>
              <a:ahLst/>
              <a:cxnLst/>
              <a:rect l="l" t="t" r="r" b="b"/>
              <a:pathLst>
                <a:path w="3918857" h="3918857">
                  <a:moveTo>
                    <a:pt x="0" y="0"/>
                  </a:moveTo>
                  <a:lnTo>
                    <a:pt x="3918857" y="0"/>
                  </a:lnTo>
                  <a:lnTo>
                    <a:pt x="3918857" y="3918857"/>
                  </a:lnTo>
                  <a:lnTo>
                    <a:pt x="0" y="391885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40" name="Group 40"/>
            <p:cNvGrpSpPr/>
            <p:nvPr/>
          </p:nvGrpSpPr>
          <p:grpSpPr>
            <a:xfrm>
              <a:off x="262500" y="241009"/>
              <a:ext cx="3393858" cy="3436838"/>
              <a:chOff x="0" y="0"/>
              <a:chExt cx="1306580" cy="1323126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0" y="0"/>
                <a:ext cx="1306580" cy="1323126"/>
              </a:xfrm>
              <a:custGeom>
                <a:avLst/>
                <a:gdLst/>
                <a:ahLst/>
                <a:cxnLst/>
                <a:rect l="l" t="t" r="r" b="b"/>
                <a:pathLst>
                  <a:path w="1306580" h="1323126">
                    <a:moveTo>
                      <a:pt x="653290" y="0"/>
                    </a:moveTo>
                    <a:cubicBezTo>
                      <a:pt x="292488" y="0"/>
                      <a:pt x="0" y="296192"/>
                      <a:pt x="0" y="661563"/>
                    </a:cubicBezTo>
                    <a:cubicBezTo>
                      <a:pt x="0" y="1026935"/>
                      <a:pt x="292488" y="1323126"/>
                      <a:pt x="653290" y="1323126"/>
                    </a:cubicBezTo>
                    <a:cubicBezTo>
                      <a:pt x="1014092" y="1323126"/>
                      <a:pt x="1306580" y="1026935"/>
                      <a:pt x="1306580" y="661563"/>
                    </a:cubicBezTo>
                    <a:cubicBezTo>
                      <a:pt x="1306580" y="296192"/>
                      <a:pt x="1014092" y="0"/>
                      <a:pt x="65329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42" name="TextBox 42"/>
              <p:cNvSpPr txBox="1"/>
              <p:nvPr/>
            </p:nvSpPr>
            <p:spPr>
              <a:xfrm>
                <a:off x="122492" y="104993"/>
                <a:ext cx="1061596" cy="1094090"/>
              </a:xfrm>
              <a:prstGeom prst="rect">
                <a:avLst/>
              </a:prstGeom>
            </p:spPr>
            <p:txBody>
              <a:bodyPr lIns="35014" tIns="35014" rIns="35014" bIns="35014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sp>
          <p:nvSpPr>
            <p:cNvPr id="43" name="Freeform 43"/>
            <p:cNvSpPr/>
            <p:nvPr/>
          </p:nvSpPr>
          <p:spPr>
            <a:xfrm>
              <a:off x="774700" y="566547"/>
              <a:ext cx="2641732" cy="2311515"/>
            </a:xfrm>
            <a:custGeom>
              <a:avLst/>
              <a:gdLst/>
              <a:ahLst/>
              <a:cxnLst/>
              <a:rect l="l" t="t" r="r" b="b"/>
              <a:pathLst>
                <a:path w="2641732" h="2311515">
                  <a:moveTo>
                    <a:pt x="0" y="0"/>
                  </a:moveTo>
                  <a:lnTo>
                    <a:pt x="2641732" y="0"/>
                  </a:lnTo>
                  <a:lnTo>
                    <a:pt x="2641732" y="2311515"/>
                  </a:lnTo>
                  <a:lnTo>
                    <a:pt x="0" y="231151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8">
                <a:extLst>
                  <a:ext uri="{96DAC541-7B7A-43D3-8B79-37D633B846F1}">
                    <asvg:svgBlip xmlns:asvg="http://schemas.microsoft.com/office/drawing/2016/SVG/main" r:embed="rId29"/>
                  </a:ext>
                </a:extLst>
              </a:blip>
              <a:stretch>
                <a:fillRect/>
              </a:stretch>
            </a:blipFill>
          </p:spPr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173789" y="5156181"/>
            <a:ext cx="20351854" cy="0"/>
          </a:xfrm>
          <a:prstGeom prst="line">
            <a:avLst/>
          </a:prstGeom>
          <a:ln w="47625" cap="flat">
            <a:solidFill>
              <a:srgbClr val="D9D9D9"/>
            </a:solidFill>
            <a:prstDash val="sysDash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>
            <a:off x="7333767" y="-264387"/>
            <a:ext cx="0" cy="11345142"/>
          </a:xfrm>
          <a:prstGeom prst="line">
            <a:avLst/>
          </a:prstGeom>
          <a:ln w="47625" cap="flat">
            <a:solidFill>
              <a:srgbClr val="D9D9D9"/>
            </a:solidFill>
            <a:prstDash val="sysDash"/>
            <a:headEnd type="none" w="sm" len="sm"/>
            <a:tailEnd type="none" w="sm" len="sm"/>
          </a:ln>
        </p:spPr>
      </p:sp>
      <p:sp>
        <p:nvSpPr>
          <p:cNvPr id="4" name="AutoShape 4"/>
          <p:cNvSpPr/>
          <p:nvPr/>
        </p:nvSpPr>
        <p:spPr>
          <a:xfrm>
            <a:off x="3678790" y="-264387"/>
            <a:ext cx="0" cy="11345142"/>
          </a:xfrm>
          <a:prstGeom prst="line">
            <a:avLst/>
          </a:prstGeom>
          <a:ln w="47625" cap="flat">
            <a:solidFill>
              <a:srgbClr val="D9D9D9"/>
            </a:solidFill>
            <a:prstDash val="sysDash"/>
            <a:headEnd type="none" w="sm" len="sm"/>
            <a:tailEnd type="none" w="sm" len="sm"/>
          </a:ln>
        </p:spPr>
      </p:sp>
      <p:sp>
        <p:nvSpPr>
          <p:cNvPr id="5" name="AutoShape 5"/>
          <p:cNvSpPr/>
          <p:nvPr/>
        </p:nvSpPr>
        <p:spPr>
          <a:xfrm>
            <a:off x="10988745" y="-264387"/>
            <a:ext cx="0" cy="11345142"/>
          </a:xfrm>
          <a:prstGeom prst="line">
            <a:avLst/>
          </a:prstGeom>
          <a:ln w="47625" cap="flat">
            <a:solidFill>
              <a:srgbClr val="D9D9D9"/>
            </a:solidFill>
            <a:prstDash val="sysDash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>
            <a:off x="14643722" y="-264387"/>
            <a:ext cx="0" cy="11345142"/>
          </a:xfrm>
          <a:prstGeom prst="line">
            <a:avLst/>
          </a:prstGeom>
          <a:ln w="47625" cap="flat">
            <a:solidFill>
              <a:srgbClr val="D9D9D9"/>
            </a:solidFill>
            <a:prstDash val="sysDash"/>
            <a:headEnd type="none" w="sm" len="sm"/>
            <a:tailEnd type="none" w="sm" len="sm"/>
          </a:ln>
        </p:spPr>
      </p:sp>
      <p:sp>
        <p:nvSpPr>
          <p:cNvPr id="7" name="AutoShape 7"/>
          <p:cNvSpPr/>
          <p:nvPr/>
        </p:nvSpPr>
        <p:spPr>
          <a:xfrm>
            <a:off x="23813" y="-264387"/>
            <a:ext cx="0" cy="11345142"/>
          </a:xfrm>
          <a:prstGeom prst="line">
            <a:avLst/>
          </a:prstGeom>
          <a:ln w="47625" cap="flat">
            <a:solidFill>
              <a:srgbClr val="D9D9D9"/>
            </a:solidFill>
            <a:prstDash val="sysDash"/>
            <a:headEnd type="none" w="sm" len="sm"/>
            <a:tailEnd type="none" w="sm" len="sm"/>
          </a:ln>
        </p:spPr>
      </p:sp>
      <p:sp>
        <p:nvSpPr>
          <p:cNvPr id="8" name="AutoShape 8"/>
          <p:cNvSpPr/>
          <p:nvPr/>
        </p:nvSpPr>
        <p:spPr>
          <a:xfrm>
            <a:off x="18298699" y="-264387"/>
            <a:ext cx="0" cy="11345142"/>
          </a:xfrm>
          <a:prstGeom prst="line">
            <a:avLst/>
          </a:prstGeom>
          <a:ln w="47625" cap="flat">
            <a:solidFill>
              <a:srgbClr val="D9D9D9"/>
            </a:solidFill>
            <a:prstDash val="sysDash"/>
            <a:headEnd type="none" w="sm" len="sm"/>
            <a:tailEnd type="none" w="sm" len="sm"/>
          </a:ln>
        </p:spPr>
      </p:sp>
      <p:sp>
        <p:nvSpPr>
          <p:cNvPr id="9" name="TextBox 9"/>
          <p:cNvSpPr txBox="1"/>
          <p:nvPr/>
        </p:nvSpPr>
        <p:spPr>
          <a:xfrm>
            <a:off x="8072633" y="8519034"/>
            <a:ext cx="2352899" cy="6515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Japanese</a:t>
            </a:r>
          </a:p>
        </p:txBody>
      </p:sp>
      <p:sp>
        <p:nvSpPr>
          <p:cNvPr id="10" name="TextBox 10"/>
          <p:cNvSpPr txBox="1"/>
          <p:nvPr/>
        </p:nvSpPr>
        <p:spPr>
          <a:xfrm rot="-40074">
            <a:off x="1315167" y="8517393"/>
            <a:ext cx="1348729" cy="6515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math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4223537" y="8519034"/>
            <a:ext cx="3095694" cy="6515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art and craft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5478972" y="3604559"/>
            <a:ext cx="1602454" cy="6515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music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2269311" y="3604559"/>
            <a:ext cx="821873" cy="6515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P.E.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8147033" y="3371006"/>
            <a:ext cx="1866524" cy="8850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76"/>
              </a:lnSpc>
            </a:pPr>
            <a:r>
              <a:rPr lang="en-US" sz="36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social studies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4561133" y="3604559"/>
            <a:ext cx="1838421" cy="6515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science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1612265" y="8329677"/>
            <a:ext cx="2548890" cy="8408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24"/>
              </a:lnSpc>
            </a:pPr>
            <a:r>
              <a:rPr lang="en-US" sz="36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moral education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5116490" y="8329677"/>
            <a:ext cx="2758062" cy="8408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24"/>
              </a:lnSpc>
            </a:pPr>
            <a:r>
              <a:rPr lang="en-US" sz="36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home economics</a:t>
            </a:r>
          </a:p>
        </p:txBody>
      </p:sp>
      <p:sp>
        <p:nvSpPr>
          <p:cNvPr id="18" name="TextBox 18"/>
          <p:cNvSpPr txBox="1"/>
          <p:nvPr/>
        </p:nvSpPr>
        <p:spPr>
          <a:xfrm rot="-10800000">
            <a:off x="15528057" y="1483034"/>
            <a:ext cx="1504284" cy="6515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music</a:t>
            </a:r>
          </a:p>
        </p:txBody>
      </p:sp>
      <p:sp>
        <p:nvSpPr>
          <p:cNvPr id="19" name="TextBox 19"/>
          <p:cNvSpPr txBox="1"/>
          <p:nvPr/>
        </p:nvSpPr>
        <p:spPr>
          <a:xfrm rot="-10800000">
            <a:off x="12269311" y="1483034"/>
            <a:ext cx="821873" cy="6515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P.E.</a:t>
            </a:r>
          </a:p>
        </p:txBody>
      </p:sp>
      <p:sp>
        <p:nvSpPr>
          <p:cNvPr id="20" name="TextBox 20"/>
          <p:cNvSpPr txBox="1"/>
          <p:nvPr/>
        </p:nvSpPr>
        <p:spPr>
          <a:xfrm rot="-10800000">
            <a:off x="8204655" y="1439092"/>
            <a:ext cx="1751281" cy="8850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76"/>
              </a:lnSpc>
            </a:pPr>
            <a:r>
              <a:rPr lang="en-US" sz="36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social studies</a:t>
            </a:r>
          </a:p>
        </p:txBody>
      </p:sp>
      <p:sp>
        <p:nvSpPr>
          <p:cNvPr id="21" name="TextBox 21"/>
          <p:cNvSpPr txBox="1"/>
          <p:nvPr/>
        </p:nvSpPr>
        <p:spPr>
          <a:xfrm rot="-10800000">
            <a:off x="4570074" y="1483034"/>
            <a:ext cx="1820538" cy="6515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science</a:t>
            </a:r>
          </a:p>
        </p:txBody>
      </p:sp>
      <p:sp>
        <p:nvSpPr>
          <p:cNvPr id="22" name="TextBox 22"/>
          <p:cNvSpPr txBox="1"/>
          <p:nvPr/>
        </p:nvSpPr>
        <p:spPr>
          <a:xfrm rot="-10800000">
            <a:off x="7900267" y="6073085"/>
            <a:ext cx="2471662" cy="6515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Japanese</a:t>
            </a:r>
          </a:p>
        </p:txBody>
      </p:sp>
      <p:sp>
        <p:nvSpPr>
          <p:cNvPr id="23" name="TextBox 23"/>
          <p:cNvSpPr txBox="1"/>
          <p:nvPr/>
        </p:nvSpPr>
        <p:spPr>
          <a:xfrm rot="-10800000">
            <a:off x="1187897" y="6073085"/>
            <a:ext cx="1348729" cy="6515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math</a:t>
            </a:r>
          </a:p>
        </p:txBody>
      </p:sp>
      <p:sp>
        <p:nvSpPr>
          <p:cNvPr id="24" name="TextBox 24"/>
          <p:cNvSpPr txBox="1"/>
          <p:nvPr/>
        </p:nvSpPr>
        <p:spPr>
          <a:xfrm rot="-10800000">
            <a:off x="4133424" y="6073085"/>
            <a:ext cx="3056868" cy="6515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art and craft</a:t>
            </a:r>
          </a:p>
        </p:txBody>
      </p:sp>
      <p:sp>
        <p:nvSpPr>
          <p:cNvPr id="25" name="TextBox 25"/>
          <p:cNvSpPr txBox="1"/>
          <p:nvPr/>
        </p:nvSpPr>
        <p:spPr>
          <a:xfrm rot="-10800000">
            <a:off x="11612265" y="6041010"/>
            <a:ext cx="2548890" cy="8408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24"/>
              </a:lnSpc>
            </a:pPr>
            <a:r>
              <a:rPr lang="en-US" sz="36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moral education</a:t>
            </a:r>
          </a:p>
        </p:txBody>
      </p:sp>
      <p:sp>
        <p:nvSpPr>
          <p:cNvPr id="26" name="TextBox 26"/>
          <p:cNvSpPr txBox="1"/>
          <p:nvPr/>
        </p:nvSpPr>
        <p:spPr>
          <a:xfrm rot="-10800000">
            <a:off x="15116490" y="6041010"/>
            <a:ext cx="2758062" cy="8408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24"/>
              </a:lnSpc>
            </a:pPr>
            <a:r>
              <a:rPr lang="en-US" sz="36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home economics</a:t>
            </a:r>
          </a:p>
        </p:txBody>
      </p:sp>
      <p:sp>
        <p:nvSpPr>
          <p:cNvPr id="27" name="AutoShape 27"/>
          <p:cNvSpPr/>
          <p:nvPr/>
        </p:nvSpPr>
        <p:spPr>
          <a:xfrm>
            <a:off x="4378029" y="1540731"/>
            <a:ext cx="2204629" cy="0"/>
          </a:xfrm>
          <a:prstGeom prst="line">
            <a:avLst/>
          </a:prstGeom>
          <a:ln w="38100" cap="flat">
            <a:solidFill>
              <a:srgbClr val="6DA2D7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8" name="AutoShape 28"/>
          <p:cNvSpPr/>
          <p:nvPr/>
        </p:nvSpPr>
        <p:spPr>
          <a:xfrm>
            <a:off x="7977981" y="1540731"/>
            <a:ext cx="2204629" cy="0"/>
          </a:xfrm>
          <a:prstGeom prst="line">
            <a:avLst/>
          </a:prstGeom>
          <a:ln w="38100" cap="flat">
            <a:solidFill>
              <a:srgbClr val="6DA2D7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9" name="AutoShape 29"/>
          <p:cNvSpPr/>
          <p:nvPr/>
        </p:nvSpPr>
        <p:spPr>
          <a:xfrm>
            <a:off x="11577933" y="1540731"/>
            <a:ext cx="2204629" cy="0"/>
          </a:xfrm>
          <a:prstGeom prst="line">
            <a:avLst/>
          </a:prstGeom>
          <a:ln w="38100" cap="flat">
            <a:solidFill>
              <a:srgbClr val="6DA2D7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0" name="AutoShape 30"/>
          <p:cNvSpPr/>
          <p:nvPr/>
        </p:nvSpPr>
        <p:spPr>
          <a:xfrm>
            <a:off x="15177885" y="1540731"/>
            <a:ext cx="2204629" cy="0"/>
          </a:xfrm>
          <a:prstGeom prst="line">
            <a:avLst/>
          </a:prstGeom>
          <a:ln w="38100" cap="flat">
            <a:solidFill>
              <a:srgbClr val="6DA2D7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1" name="AutoShape 31"/>
          <p:cNvSpPr/>
          <p:nvPr/>
        </p:nvSpPr>
        <p:spPr>
          <a:xfrm>
            <a:off x="1059989" y="6092135"/>
            <a:ext cx="1604546" cy="0"/>
          </a:xfrm>
          <a:prstGeom prst="line">
            <a:avLst/>
          </a:prstGeom>
          <a:ln w="38100" cap="flat">
            <a:solidFill>
              <a:srgbClr val="6DA2D7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2" name="AutoShape 32"/>
          <p:cNvSpPr/>
          <p:nvPr/>
        </p:nvSpPr>
        <p:spPr>
          <a:xfrm flipV="1">
            <a:off x="4163149" y="6073085"/>
            <a:ext cx="2957721" cy="19050"/>
          </a:xfrm>
          <a:prstGeom prst="line">
            <a:avLst/>
          </a:prstGeom>
          <a:ln w="38100" cap="flat">
            <a:solidFill>
              <a:srgbClr val="6DA2D7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3" name="AutoShape 33"/>
          <p:cNvSpPr/>
          <p:nvPr/>
        </p:nvSpPr>
        <p:spPr>
          <a:xfrm>
            <a:off x="8126382" y="6073085"/>
            <a:ext cx="2367705" cy="19050"/>
          </a:xfrm>
          <a:prstGeom prst="line">
            <a:avLst/>
          </a:prstGeom>
          <a:ln w="38100" cap="flat">
            <a:solidFill>
              <a:srgbClr val="6DA2D7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4" name="AutoShape 34"/>
          <p:cNvSpPr/>
          <p:nvPr/>
        </p:nvSpPr>
        <p:spPr>
          <a:xfrm>
            <a:off x="11784395" y="6092135"/>
            <a:ext cx="2204629" cy="0"/>
          </a:xfrm>
          <a:prstGeom prst="line">
            <a:avLst/>
          </a:prstGeom>
          <a:ln w="38100" cap="flat">
            <a:solidFill>
              <a:srgbClr val="6DA2D7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5" name="AutoShape 35"/>
          <p:cNvSpPr/>
          <p:nvPr/>
        </p:nvSpPr>
        <p:spPr>
          <a:xfrm>
            <a:off x="15393206" y="6092135"/>
            <a:ext cx="2204629" cy="0"/>
          </a:xfrm>
          <a:prstGeom prst="line">
            <a:avLst/>
          </a:prstGeom>
          <a:ln w="38100" cap="flat">
            <a:solidFill>
              <a:srgbClr val="6DA2D7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6" name="TextBox 36"/>
          <p:cNvSpPr txBox="1"/>
          <p:nvPr/>
        </p:nvSpPr>
        <p:spPr>
          <a:xfrm>
            <a:off x="976016" y="3604559"/>
            <a:ext cx="1809085" cy="6515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English</a:t>
            </a:r>
          </a:p>
        </p:txBody>
      </p:sp>
      <p:sp>
        <p:nvSpPr>
          <p:cNvPr id="37" name="TextBox 37"/>
          <p:cNvSpPr txBox="1"/>
          <p:nvPr/>
        </p:nvSpPr>
        <p:spPr>
          <a:xfrm rot="-10800000">
            <a:off x="952204" y="1483034"/>
            <a:ext cx="1856710" cy="6515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English</a:t>
            </a:r>
          </a:p>
        </p:txBody>
      </p:sp>
      <p:sp>
        <p:nvSpPr>
          <p:cNvPr id="38" name="AutoShape 38"/>
          <p:cNvSpPr/>
          <p:nvPr/>
        </p:nvSpPr>
        <p:spPr>
          <a:xfrm>
            <a:off x="778244" y="1540731"/>
            <a:ext cx="2204629" cy="0"/>
          </a:xfrm>
          <a:prstGeom prst="line">
            <a:avLst/>
          </a:prstGeom>
          <a:ln w="38100" cap="flat">
            <a:solidFill>
              <a:srgbClr val="6DA2D7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9" name="AutoShape 39"/>
          <p:cNvSpPr/>
          <p:nvPr/>
        </p:nvSpPr>
        <p:spPr>
          <a:xfrm>
            <a:off x="778244" y="4204253"/>
            <a:ext cx="2204629" cy="0"/>
          </a:xfrm>
          <a:prstGeom prst="line">
            <a:avLst/>
          </a:prstGeom>
          <a:ln w="38100" cap="flat">
            <a:solidFill>
              <a:srgbClr val="FD7C45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40" name="AutoShape 40"/>
          <p:cNvSpPr/>
          <p:nvPr/>
        </p:nvSpPr>
        <p:spPr>
          <a:xfrm>
            <a:off x="4378029" y="4204253"/>
            <a:ext cx="2204629" cy="0"/>
          </a:xfrm>
          <a:prstGeom prst="line">
            <a:avLst/>
          </a:prstGeom>
          <a:ln w="38100" cap="flat">
            <a:solidFill>
              <a:srgbClr val="FD7C45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41" name="AutoShape 41"/>
          <p:cNvSpPr/>
          <p:nvPr/>
        </p:nvSpPr>
        <p:spPr>
          <a:xfrm>
            <a:off x="7977981" y="4204253"/>
            <a:ext cx="2204629" cy="0"/>
          </a:xfrm>
          <a:prstGeom prst="line">
            <a:avLst/>
          </a:prstGeom>
          <a:ln w="38100" cap="flat">
            <a:solidFill>
              <a:srgbClr val="FD7C45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42" name="AutoShape 42"/>
          <p:cNvSpPr/>
          <p:nvPr/>
        </p:nvSpPr>
        <p:spPr>
          <a:xfrm>
            <a:off x="11577933" y="4204253"/>
            <a:ext cx="2204629" cy="0"/>
          </a:xfrm>
          <a:prstGeom prst="line">
            <a:avLst/>
          </a:prstGeom>
          <a:ln w="38100" cap="flat">
            <a:solidFill>
              <a:srgbClr val="FD7C45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43" name="AutoShape 43"/>
          <p:cNvSpPr/>
          <p:nvPr/>
        </p:nvSpPr>
        <p:spPr>
          <a:xfrm>
            <a:off x="15177885" y="4204253"/>
            <a:ext cx="2204629" cy="0"/>
          </a:xfrm>
          <a:prstGeom prst="line">
            <a:avLst/>
          </a:prstGeom>
          <a:ln w="38100" cap="flat">
            <a:solidFill>
              <a:srgbClr val="FD7C45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44" name="AutoShape 44"/>
          <p:cNvSpPr/>
          <p:nvPr/>
        </p:nvSpPr>
        <p:spPr>
          <a:xfrm>
            <a:off x="1045151" y="9161019"/>
            <a:ext cx="1622496" cy="0"/>
          </a:xfrm>
          <a:prstGeom prst="line">
            <a:avLst/>
          </a:prstGeom>
          <a:ln w="38100" cap="flat">
            <a:solidFill>
              <a:srgbClr val="FD7C45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45" name="AutoShape 45"/>
          <p:cNvSpPr/>
          <p:nvPr/>
        </p:nvSpPr>
        <p:spPr>
          <a:xfrm>
            <a:off x="4272675" y="9170544"/>
            <a:ext cx="2738669" cy="0"/>
          </a:xfrm>
          <a:prstGeom prst="line">
            <a:avLst/>
          </a:prstGeom>
          <a:ln w="38100" cap="flat">
            <a:solidFill>
              <a:srgbClr val="FD7C45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46" name="AutoShape 46"/>
          <p:cNvSpPr/>
          <p:nvPr/>
        </p:nvSpPr>
        <p:spPr>
          <a:xfrm>
            <a:off x="8146768" y="9151494"/>
            <a:ext cx="2204629" cy="0"/>
          </a:xfrm>
          <a:prstGeom prst="line">
            <a:avLst/>
          </a:prstGeom>
          <a:ln w="38100" cap="flat">
            <a:solidFill>
              <a:srgbClr val="FD7C45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47" name="AutoShape 47"/>
          <p:cNvSpPr/>
          <p:nvPr/>
        </p:nvSpPr>
        <p:spPr>
          <a:xfrm>
            <a:off x="11784395" y="9151494"/>
            <a:ext cx="2204629" cy="0"/>
          </a:xfrm>
          <a:prstGeom prst="line">
            <a:avLst/>
          </a:prstGeom>
          <a:ln w="38100" cap="flat">
            <a:solidFill>
              <a:srgbClr val="FD7C45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48" name="AutoShape 48"/>
          <p:cNvSpPr/>
          <p:nvPr/>
        </p:nvSpPr>
        <p:spPr>
          <a:xfrm>
            <a:off x="15393206" y="9151494"/>
            <a:ext cx="2204629" cy="0"/>
          </a:xfrm>
          <a:prstGeom prst="line">
            <a:avLst/>
          </a:prstGeom>
          <a:ln w="38100" cap="flat">
            <a:solidFill>
              <a:srgbClr val="FD7C45"/>
            </a:solidFill>
            <a:prstDash val="solid"/>
            <a:headEnd type="none" w="sm" len="sm"/>
            <a:tailEnd type="none" w="sm" len="sm"/>
          </a:ln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54</Words>
  <Application>Microsoft Office PowerPoint</Application>
  <PresentationFormat>Custom</PresentationFormat>
  <Paragraphs>30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Poppins Bold</vt:lpstr>
      <vt:lpstr>Calibri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Subjects</dc:title>
  <dc:creator>English Activities for Kids</dc:creator>
  <cp:lastModifiedBy>朋子 岡田</cp:lastModifiedBy>
  <cp:revision>1</cp:revision>
  <dcterms:created xsi:type="dcterms:W3CDTF">2006-08-16T00:00:00Z</dcterms:created>
  <dcterms:modified xsi:type="dcterms:W3CDTF">2025-11-18T16:03:31Z</dcterms:modified>
  <dc:identifier>DAG5AvgfCOY</dc:identifier>
</cp:coreProperties>
</file>