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6" r:id="rId2"/>
    <p:sldId id="259" r:id="rId3"/>
    <p:sldId id="260" r:id="rId4"/>
    <p:sldId id="261" r:id="rId5"/>
    <p:sldId id="262" r:id="rId6"/>
    <p:sldId id="263" r:id="rId7"/>
    <p:sldId id="264" r:id="rId8"/>
  </p:sldIdLst>
  <p:sldSz cx="18288000" cy="10287000"/>
  <p:notesSz cx="6858000" cy="9144000"/>
  <p:embeddedFontLst>
    <p:embeddedFont>
      <p:font typeface="210 빛글" panose="020B0600070205080204" charset="-127"/>
      <p:regular r:id="rId9"/>
    </p:embeddedFont>
    <p:embeddedFont>
      <p:font typeface="210 클레이토이" panose="020B0600070205080204" charset="-127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2D8D43-0330-4AD8-BF52-0767B4E733AB}" v="68" dt="2024-05-01T02:11:05.0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85" autoAdjust="0"/>
    <p:restoredTop sz="94622" autoAdjust="0"/>
  </p:normalViewPr>
  <p:slideViewPr>
    <p:cSldViewPr>
      <p:cViewPr varScale="1">
        <p:scale>
          <a:sx n="47" d="100"/>
          <a:sy n="47" d="100"/>
        </p:scale>
        <p:origin x="29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832D8D43-0330-4AD8-BF52-0767B4E733AB}"/>
    <pc:docChg chg="modSld">
      <pc:chgData name="朋子 岡田" userId="45f9f782b126fbb9" providerId="LiveId" clId="{832D8D43-0330-4AD8-BF52-0767B4E733AB}" dt="2024-05-01T02:11:05.041" v="55"/>
      <pc:docMkLst>
        <pc:docMk/>
      </pc:docMkLst>
      <pc:sldChg chg="modAnim">
        <pc:chgData name="朋子 岡田" userId="45f9f782b126fbb9" providerId="LiveId" clId="{832D8D43-0330-4AD8-BF52-0767B4E733AB}" dt="2024-05-01T02:08:33.807" v="46"/>
        <pc:sldMkLst>
          <pc:docMk/>
          <pc:sldMk cId="0" sldId="259"/>
        </pc:sldMkLst>
      </pc:sldChg>
      <pc:sldChg chg="modAnim">
        <pc:chgData name="朋子 岡田" userId="45f9f782b126fbb9" providerId="LiveId" clId="{832D8D43-0330-4AD8-BF52-0767B4E733AB}" dt="2024-05-01T02:08:40.842" v="48"/>
        <pc:sldMkLst>
          <pc:docMk/>
          <pc:sldMk cId="0" sldId="260"/>
        </pc:sldMkLst>
      </pc:sldChg>
      <pc:sldChg chg="modAnim">
        <pc:chgData name="朋子 岡田" userId="45f9f782b126fbb9" providerId="LiveId" clId="{832D8D43-0330-4AD8-BF52-0767B4E733AB}" dt="2024-05-01T02:09:04.473" v="50"/>
        <pc:sldMkLst>
          <pc:docMk/>
          <pc:sldMk cId="0" sldId="261"/>
        </pc:sldMkLst>
      </pc:sldChg>
      <pc:sldChg chg="modAnim">
        <pc:chgData name="朋子 岡田" userId="45f9f782b126fbb9" providerId="LiveId" clId="{832D8D43-0330-4AD8-BF52-0767B4E733AB}" dt="2024-05-01T02:10:24.699" v="53"/>
        <pc:sldMkLst>
          <pc:docMk/>
          <pc:sldMk cId="0" sldId="262"/>
        </pc:sldMkLst>
      </pc:sldChg>
      <pc:sldChg chg="modAnim">
        <pc:chgData name="朋子 岡田" userId="45f9f782b126fbb9" providerId="LiveId" clId="{832D8D43-0330-4AD8-BF52-0767B4E733AB}" dt="2024-05-01T02:11:05.041" v="55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905407" y="-1263141"/>
            <a:ext cx="5037012" cy="4583681"/>
          </a:xfrm>
          <a:custGeom>
            <a:avLst/>
            <a:gdLst/>
            <a:ahLst/>
            <a:cxnLst/>
            <a:rect l="l" t="t" r="r" b="b"/>
            <a:pathLst>
              <a:path w="5037012" h="4583681">
                <a:moveTo>
                  <a:pt x="0" y="0"/>
                </a:moveTo>
                <a:lnTo>
                  <a:pt x="5037012" y="0"/>
                </a:lnTo>
                <a:lnTo>
                  <a:pt x="5037012" y="4583682"/>
                </a:lnTo>
                <a:lnTo>
                  <a:pt x="0" y="45836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TextBox 3"/>
          <p:cNvSpPr txBox="1"/>
          <p:nvPr/>
        </p:nvSpPr>
        <p:spPr>
          <a:xfrm>
            <a:off x="942878" y="2093808"/>
            <a:ext cx="16316422" cy="1548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487"/>
              </a:lnSpc>
            </a:pPr>
            <a:r>
              <a:rPr lang="en-US" sz="11487">
                <a:solidFill>
                  <a:srgbClr val="ED4037"/>
                </a:solidFill>
                <a:latin typeface="210 클레이토이"/>
              </a:rPr>
              <a:t>spell your name?</a:t>
            </a:r>
          </a:p>
        </p:txBody>
      </p:sp>
      <p:sp>
        <p:nvSpPr>
          <p:cNvPr id="4" name="Freeform 4"/>
          <p:cNvSpPr/>
          <p:nvPr/>
        </p:nvSpPr>
        <p:spPr>
          <a:xfrm>
            <a:off x="-647965" y="8098209"/>
            <a:ext cx="6314549" cy="2952052"/>
          </a:xfrm>
          <a:custGeom>
            <a:avLst/>
            <a:gdLst/>
            <a:ahLst/>
            <a:cxnLst/>
            <a:rect l="l" t="t" r="r" b="b"/>
            <a:pathLst>
              <a:path w="6314549" h="2952052">
                <a:moveTo>
                  <a:pt x="0" y="0"/>
                </a:moveTo>
                <a:lnTo>
                  <a:pt x="6314549" y="0"/>
                </a:lnTo>
                <a:lnTo>
                  <a:pt x="6314549" y="2952052"/>
                </a:lnTo>
                <a:lnTo>
                  <a:pt x="0" y="2952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4344378" y="285271"/>
            <a:ext cx="9192152" cy="1969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01"/>
              </a:lnSpc>
              <a:spcBef>
                <a:spcPct val="0"/>
              </a:spcBef>
            </a:pPr>
            <a:r>
              <a:rPr lang="en-US" sz="11501">
                <a:solidFill>
                  <a:srgbClr val="11A164"/>
                </a:solidFill>
                <a:latin typeface="210 클레이토이"/>
              </a:rPr>
              <a:t>How  do you 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2756A03-4DD9-8291-8A72-E11CC0CC8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3320540"/>
            <a:ext cx="11278142" cy="726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88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911072" cy="5937002"/>
          </a:xfrm>
          <a:custGeom>
            <a:avLst/>
            <a:gdLst/>
            <a:ahLst/>
            <a:cxnLst/>
            <a:rect l="l" t="t" r="r" b="b"/>
            <a:pathLst>
              <a:path w="8911072" h="5937002">
                <a:moveTo>
                  <a:pt x="0" y="0"/>
                </a:moveTo>
                <a:lnTo>
                  <a:pt x="8911072" y="0"/>
                </a:lnTo>
                <a:lnTo>
                  <a:pt x="8911072" y="5937002"/>
                </a:lnTo>
                <a:lnTo>
                  <a:pt x="0" y="5937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9161085" y="5937002"/>
            <a:ext cx="4083939" cy="4114800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0" y="6172200"/>
            <a:ext cx="4046220" cy="4114800"/>
          </a:xfrm>
          <a:custGeom>
            <a:avLst/>
            <a:gdLst/>
            <a:ahLst/>
            <a:cxnLst/>
            <a:rect l="l" t="t" r="r" b="b"/>
            <a:pathLst>
              <a:path w="4046220" h="4114800">
                <a:moveTo>
                  <a:pt x="0" y="0"/>
                </a:moveTo>
                <a:lnTo>
                  <a:pt x="4046220" y="0"/>
                </a:lnTo>
                <a:lnTo>
                  <a:pt x="40462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9144000" y="0"/>
            <a:ext cx="8836353" cy="5937002"/>
          </a:xfrm>
          <a:custGeom>
            <a:avLst/>
            <a:gdLst/>
            <a:ahLst/>
            <a:cxnLst/>
            <a:rect l="l" t="t" r="r" b="b"/>
            <a:pathLst>
              <a:path w="8836353" h="5937002">
                <a:moveTo>
                  <a:pt x="0" y="0"/>
                </a:moveTo>
                <a:lnTo>
                  <a:pt x="8836353" y="0"/>
                </a:lnTo>
                <a:lnTo>
                  <a:pt x="8836353" y="5937002"/>
                </a:lnTo>
                <a:lnTo>
                  <a:pt x="0" y="59370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883" b="-488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691610" y="4654241"/>
            <a:ext cx="6050637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カナディアン・ロッキー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076472" y="4654241"/>
            <a:ext cx="3861911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オタワ（首都）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32692" y="7376419"/>
            <a:ext cx="5110162" cy="2910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49"/>
              </a:lnSpc>
              <a:spcBef>
                <a:spcPct val="0"/>
              </a:spcBef>
            </a:pPr>
            <a:r>
              <a:rPr lang="en-US" sz="17035" spc="-1090" dirty="0">
                <a:solidFill>
                  <a:srgbClr val="000000"/>
                </a:solidFill>
                <a:latin typeface="210 빛글"/>
              </a:rPr>
              <a:t>Olivia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55132" y="7357369"/>
            <a:ext cx="4970868" cy="2921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62"/>
              </a:lnSpc>
              <a:spcBef>
                <a:spcPct val="0"/>
              </a:spcBef>
            </a:pPr>
            <a:r>
              <a:rPr lang="en-US" sz="16973" spc="-1086" dirty="0">
                <a:solidFill>
                  <a:srgbClr val="000000"/>
                </a:solidFill>
                <a:latin typeface="210 빛글"/>
              </a:rPr>
              <a:t>Liam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09102"/>
            <a:ext cx="8456137" cy="5633901"/>
          </a:xfrm>
          <a:custGeom>
            <a:avLst/>
            <a:gdLst/>
            <a:ahLst/>
            <a:cxnLst/>
            <a:rect l="l" t="t" r="r" b="b"/>
            <a:pathLst>
              <a:path w="8456137" h="5633901">
                <a:moveTo>
                  <a:pt x="0" y="0"/>
                </a:moveTo>
                <a:lnTo>
                  <a:pt x="8456137" y="0"/>
                </a:lnTo>
                <a:lnTo>
                  <a:pt x="8456137" y="5633901"/>
                </a:lnTo>
                <a:lnTo>
                  <a:pt x="0" y="56339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456137" y="6096039"/>
            <a:ext cx="4083939" cy="4114800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180134" y="6096039"/>
            <a:ext cx="4047934" cy="4114800"/>
          </a:xfrm>
          <a:custGeom>
            <a:avLst/>
            <a:gdLst/>
            <a:ahLst/>
            <a:cxnLst/>
            <a:rect l="l" t="t" r="r" b="b"/>
            <a:pathLst>
              <a:path w="4047934" h="4114800">
                <a:moveTo>
                  <a:pt x="0" y="0"/>
                </a:moveTo>
                <a:lnTo>
                  <a:pt x="4047935" y="0"/>
                </a:lnTo>
                <a:lnTo>
                  <a:pt x="404793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8731622" y="132149"/>
            <a:ext cx="9304854" cy="5710854"/>
          </a:xfrm>
          <a:custGeom>
            <a:avLst/>
            <a:gdLst/>
            <a:ahLst/>
            <a:cxnLst/>
            <a:rect l="l" t="t" r="r" b="b"/>
            <a:pathLst>
              <a:path w="9304854" h="5710854">
                <a:moveTo>
                  <a:pt x="0" y="0"/>
                </a:moveTo>
                <a:lnTo>
                  <a:pt x="9304854" y="0"/>
                </a:lnTo>
                <a:lnTo>
                  <a:pt x="9304854" y="5710854"/>
                </a:lnTo>
                <a:lnTo>
                  <a:pt x="0" y="5710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817155" y="4654241"/>
            <a:ext cx="7799547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ラパ・ヌイ国立公園（モアイ）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756142" y="4654241"/>
            <a:ext cx="4943594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サンチアゴ（首都）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21248" y="7046329"/>
            <a:ext cx="4577120" cy="2911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>
                <a:solidFill>
                  <a:srgbClr val="000000"/>
                </a:solidFill>
                <a:latin typeface="210 빛글"/>
              </a:rPr>
              <a:t>Sofia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76162" y="7046329"/>
            <a:ext cx="6431704" cy="29431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>
                <a:solidFill>
                  <a:srgbClr val="000000"/>
                </a:solidFill>
                <a:latin typeface="210 빛글"/>
              </a:rPr>
              <a:t>Mateo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090712" cy="6056687"/>
          </a:xfrm>
          <a:custGeom>
            <a:avLst/>
            <a:gdLst/>
            <a:ahLst/>
            <a:cxnLst/>
            <a:rect l="l" t="t" r="r" b="b"/>
            <a:pathLst>
              <a:path w="9090712" h="6056687">
                <a:moveTo>
                  <a:pt x="0" y="0"/>
                </a:moveTo>
                <a:lnTo>
                  <a:pt x="9090712" y="0"/>
                </a:lnTo>
                <a:lnTo>
                  <a:pt x="9090712" y="6056687"/>
                </a:lnTo>
                <a:lnTo>
                  <a:pt x="0" y="60566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300479" y="6056687"/>
            <a:ext cx="4085653" cy="4114800"/>
          </a:xfrm>
          <a:custGeom>
            <a:avLst/>
            <a:gdLst/>
            <a:ahLst/>
            <a:cxnLst/>
            <a:rect l="l" t="t" r="r" b="b"/>
            <a:pathLst>
              <a:path w="4085653" h="4114800">
                <a:moveTo>
                  <a:pt x="0" y="0"/>
                </a:moveTo>
                <a:lnTo>
                  <a:pt x="4085654" y="0"/>
                </a:lnTo>
                <a:lnTo>
                  <a:pt x="408565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0" y="6056687"/>
            <a:ext cx="4047934" cy="4114800"/>
          </a:xfrm>
          <a:custGeom>
            <a:avLst/>
            <a:gdLst/>
            <a:ahLst/>
            <a:cxnLst/>
            <a:rect l="l" t="t" r="r" b="b"/>
            <a:pathLst>
              <a:path w="4047934" h="4114800">
                <a:moveTo>
                  <a:pt x="0" y="0"/>
                </a:moveTo>
                <a:lnTo>
                  <a:pt x="4047934" y="0"/>
                </a:lnTo>
                <a:lnTo>
                  <a:pt x="404793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9374256" y="117905"/>
            <a:ext cx="8913744" cy="5938782"/>
          </a:xfrm>
          <a:custGeom>
            <a:avLst/>
            <a:gdLst/>
            <a:ahLst/>
            <a:cxnLst/>
            <a:rect l="l" t="t" r="r" b="b"/>
            <a:pathLst>
              <a:path w="8913744" h="5938782">
                <a:moveTo>
                  <a:pt x="0" y="0"/>
                </a:moveTo>
                <a:lnTo>
                  <a:pt x="8913744" y="0"/>
                </a:lnTo>
                <a:lnTo>
                  <a:pt x="8913744" y="5938782"/>
                </a:lnTo>
                <a:lnTo>
                  <a:pt x="0" y="593878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691610" y="4654241"/>
            <a:ext cx="6050637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モン・サン・ミッシェル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386133" y="4654241"/>
            <a:ext cx="3321010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パリ（首都）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03270" y="7260012"/>
            <a:ext cx="4635729" cy="29431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>
                <a:solidFill>
                  <a:srgbClr val="000000"/>
                </a:solidFill>
                <a:latin typeface="210 빛글"/>
              </a:rPr>
              <a:t>Jade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253300" y="7260012"/>
            <a:ext cx="7187099" cy="29431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>
                <a:solidFill>
                  <a:srgbClr val="000000"/>
                </a:solidFill>
                <a:latin typeface="210 빛글"/>
              </a:rPr>
              <a:t>Gabriel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1887" y="202374"/>
            <a:ext cx="8364377" cy="5840789"/>
          </a:xfrm>
          <a:custGeom>
            <a:avLst/>
            <a:gdLst/>
            <a:ahLst/>
            <a:cxnLst/>
            <a:rect l="l" t="t" r="r" b="b"/>
            <a:pathLst>
              <a:path w="8364377" h="5840789">
                <a:moveTo>
                  <a:pt x="0" y="0"/>
                </a:moveTo>
                <a:lnTo>
                  <a:pt x="8364377" y="0"/>
                </a:lnTo>
                <a:lnTo>
                  <a:pt x="8364377" y="5840789"/>
                </a:lnTo>
                <a:lnTo>
                  <a:pt x="0" y="58407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40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100766" y="6043163"/>
            <a:ext cx="4083939" cy="4114800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521887" y="6043163"/>
            <a:ext cx="4046220" cy="4114800"/>
          </a:xfrm>
          <a:custGeom>
            <a:avLst/>
            <a:gdLst/>
            <a:ahLst/>
            <a:cxnLst/>
            <a:rect l="l" t="t" r="r" b="b"/>
            <a:pathLst>
              <a:path w="4046220" h="4114800">
                <a:moveTo>
                  <a:pt x="0" y="0"/>
                </a:moveTo>
                <a:lnTo>
                  <a:pt x="4046220" y="0"/>
                </a:lnTo>
                <a:lnTo>
                  <a:pt x="40462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9144000" y="202374"/>
            <a:ext cx="8766663" cy="5840789"/>
          </a:xfrm>
          <a:custGeom>
            <a:avLst/>
            <a:gdLst/>
            <a:ahLst/>
            <a:cxnLst/>
            <a:rect l="l" t="t" r="r" b="b"/>
            <a:pathLst>
              <a:path w="8766663" h="5840789">
                <a:moveTo>
                  <a:pt x="0" y="0"/>
                </a:moveTo>
                <a:lnTo>
                  <a:pt x="8766663" y="0"/>
                </a:lnTo>
                <a:lnTo>
                  <a:pt x="8766663" y="5840789"/>
                </a:lnTo>
                <a:lnTo>
                  <a:pt x="0" y="58407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218968" y="4654241"/>
            <a:ext cx="5711904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古代都市　スコータイ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752146" y="4654241"/>
            <a:ext cx="4402812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バンコク（首都）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13179" y="7279368"/>
            <a:ext cx="5482394" cy="29431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>
                <a:solidFill>
                  <a:srgbClr val="000000"/>
                </a:solidFill>
                <a:latin typeface="210 빛글"/>
              </a:rPr>
              <a:t>Nong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161902" y="7375526"/>
            <a:ext cx="7583300" cy="2911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0"/>
              </a:lnSpc>
              <a:spcBef>
                <a:spcPct val="0"/>
              </a:spcBef>
            </a:pPr>
            <a:r>
              <a:rPr lang="en-US" sz="17000" spc="-1088" dirty="0" err="1">
                <a:solidFill>
                  <a:srgbClr val="000000"/>
                </a:solidFill>
                <a:latin typeface="210 빛글"/>
              </a:rPr>
              <a:t>Somsak</a:t>
            </a:r>
            <a:endParaRPr lang="en-US" sz="17000" spc="-1088" dirty="0">
              <a:solidFill>
                <a:srgbClr val="000000"/>
              </a:solidFill>
              <a:latin typeface="210 빛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316528" cy="6172200"/>
          </a:xfrm>
          <a:custGeom>
            <a:avLst/>
            <a:gdLst/>
            <a:ahLst/>
            <a:cxnLst/>
            <a:rect l="l" t="t" r="r" b="b"/>
            <a:pathLst>
              <a:path w="9316528" h="6172200">
                <a:moveTo>
                  <a:pt x="0" y="0"/>
                </a:moveTo>
                <a:lnTo>
                  <a:pt x="9316528" y="0"/>
                </a:lnTo>
                <a:lnTo>
                  <a:pt x="9316528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509209" y="5966011"/>
            <a:ext cx="4083939" cy="4114800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422307" y="6172200"/>
            <a:ext cx="4047934" cy="4114800"/>
          </a:xfrm>
          <a:custGeom>
            <a:avLst/>
            <a:gdLst/>
            <a:ahLst/>
            <a:cxnLst/>
            <a:rect l="l" t="t" r="r" b="b"/>
            <a:pathLst>
              <a:path w="4047934" h="4114800">
                <a:moveTo>
                  <a:pt x="0" y="0"/>
                </a:moveTo>
                <a:lnTo>
                  <a:pt x="4047934" y="0"/>
                </a:lnTo>
                <a:lnTo>
                  <a:pt x="404793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9397542" y="26531"/>
            <a:ext cx="9435049" cy="6145669"/>
          </a:xfrm>
          <a:custGeom>
            <a:avLst/>
            <a:gdLst/>
            <a:ahLst/>
            <a:cxnLst/>
            <a:rect l="l" t="t" r="r" b="b"/>
            <a:pathLst>
              <a:path w="9435049" h="6145669">
                <a:moveTo>
                  <a:pt x="0" y="0"/>
                </a:moveTo>
                <a:lnTo>
                  <a:pt x="9435049" y="0"/>
                </a:lnTo>
                <a:lnTo>
                  <a:pt x="9435049" y="6145669"/>
                </a:lnTo>
                <a:lnTo>
                  <a:pt x="0" y="61456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733" b="-373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3296941" y="7215604"/>
            <a:ext cx="4779250" cy="31524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465"/>
              </a:lnSpc>
              <a:spcBef>
                <a:spcPct val="0"/>
              </a:spcBef>
            </a:pPr>
            <a:r>
              <a:rPr lang="en-US" sz="18189" spc="-1164" dirty="0">
                <a:solidFill>
                  <a:srgbClr val="000000"/>
                </a:solidFill>
                <a:latin typeface="210 빛글"/>
              </a:rPr>
              <a:t>Aino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742650" y="7082977"/>
            <a:ext cx="4842750" cy="32705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83"/>
              </a:lnSpc>
              <a:spcBef>
                <a:spcPct val="0"/>
              </a:spcBef>
            </a:pPr>
            <a:r>
              <a:rPr lang="en-US" sz="18987" spc="-1215" dirty="0" err="1">
                <a:solidFill>
                  <a:srgbClr val="000000"/>
                </a:solidFill>
                <a:latin typeface="210 빛글"/>
              </a:rPr>
              <a:t>Eino</a:t>
            </a:r>
            <a:endParaRPr lang="en-US" sz="18987" spc="-1215" dirty="0">
              <a:solidFill>
                <a:srgbClr val="000000"/>
              </a:solidFill>
              <a:latin typeface="210 빛글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45376" y="4654241"/>
            <a:ext cx="6743105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ピュハ・ルオスト国立公園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43269" y="4654241"/>
            <a:ext cx="4943594" cy="864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65"/>
              </a:lnSpc>
              <a:spcBef>
                <a:spcPct val="0"/>
              </a:spcBef>
            </a:pPr>
            <a:r>
              <a:rPr lang="en-US" sz="4975" spc="-318">
                <a:solidFill>
                  <a:srgbClr val="FDFBFB"/>
                </a:solidFill>
                <a:ea typeface="210 클레이토이"/>
              </a:rPr>
              <a:t>ヘルシンキ（首都）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59590" y="7528733"/>
            <a:ext cx="5096330" cy="3459134"/>
          </a:xfrm>
          <a:custGeom>
            <a:avLst/>
            <a:gdLst/>
            <a:ahLst/>
            <a:cxnLst/>
            <a:rect l="l" t="t" r="r" b="b"/>
            <a:pathLst>
              <a:path w="5096330" h="3459134">
                <a:moveTo>
                  <a:pt x="0" y="0"/>
                </a:moveTo>
                <a:lnTo>
                  <a:pt x="5096330" y="0"/>
                </a:lnTo>
                <a:lnTo>
                  <a:pt x="5096330" y="3459134"/>
                </a:lnTo>
                <a:lnTo>
                  <a:pt x="0" y="3459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 rot="-9174117">
            <a:off x="14487321" y="-2093620"/>
            <a:ext cx="6189873" cy="4209114"/>
          </a:xfrm>
          <a:custGeom>
            <a:avLst/>
            <a:gdLst/>
            <a:ahLst/>
            <a:cxnLst/>
            <a:rect l="l" t="t" r="r" b="b"/>
            <a:pathLst>
              <a:path w="6189873" h="4209114">
                <a:moveTo>
                  <a:pt x="0" y="0"/>
                </a:moveTo>
                <a:lnTo>
                  <a:pt x="6189872" y="0"/>
                </a:lnTo>
                <a:lnTo>
                  <a:pt x="6189872" y="4209113"/>
                </a:lnTo>
                <a:lnTo>
                  <a:pt x="0" y="42091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TextBox 4"/>
          <p:cNvSpPr txBox="1"/>
          <p:nvPr/>
        </p:nvSpPr>
        <p:spPr>
          <a:xfrm>
            <a:off x="-381000" y="139934"/>
            <a:ext cx="16144283" cy="1990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356"/>
              </a:lnSpc>
            </a:pPr>
            <a:r>
              <a:rPr lang="en-US" sz="9600" dirty="0">
                <a:solidFill>
                  <a:srgbClr val="11A164"/>
                </a:solidFill>
                <a:latin typeface="210 클레이토이"/>
              </a:rPr>
              <a:t>Hello, my name is Lisa.</a:t>
            </a:r>
          </a:p>
        </p:txBody>
      </p:sp>
      <p:sp>
        <p:nvSpPr>
          <p:cNvPr id="5" name="Freeform 5"/>
          <p:cNvSpPr/>
          <p:nvPr/>
        </p:nvSpPr>
        <p:spPr>
          <a:xfrm>
            <a:off x="4627614" y="5143500"/>
            <a:ext cx="9032773" cy="4008293"/>
          </a:xfrm>
          <a:custGeom>
            <a:avLst/>
            <a:gdLst/>
            <a:ahLst/>
            <a:cxnLst/>
            <a:rect l="l" t="t" r="r" b="b"/>
            <a:pathLst>
              <a:path w="9032773" h="4008293">
                <a:moveTo>
                  <a:pt x="0" y="0"/>
                </a:moveTo>
                <a:lnTo>
                  <a:pt x="9032772" y="0"/>
                </a:lnTo>
                <a:lnTo>
                  <a:pt x="9032772" y="4008293"/>
                </a:lnTo>
                <a:lnTo>
                  <a:pt x="0" y="40082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969CCF2E-DA56-9934-22D0-8FBDD5DC2D49}"/>
              </a:ext>
            </a:extLst>
          </p:cNvPr>
          <p:cNvSpPr txBox="1"/>
          <p:nvPr/>
        </p:nvSpPr>
        <p:spPr>
          <a:xfrm>
            <a:off x="0" y="1692611"/>
            <a:ext cx="18892542" cy="19443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356"/>
              </a:lnSpc>
            </a:pPr>
            <a:r>
              <a:rPr lang="en-US" sz="8000" dirty="0">
                <a:solidFill>
                  <a:srgbClr val="FF0000"/>
                </a:solidFill>
                <a:latin typeface="210 클레이토이"/>
              </a:rPr>
              <a:t>Lisa?</a:t>
            </a:r>
            <a:r>
              <a:rPr lang="ja-JP" altLang="en-US" sz="8000" dirty="0">
                <a:solidFill>
                  <a:srgbClr val="FF0000"/>
                </a:solidFill>
                <a:latin typeface="210 클레이토이"/>
              </a:rPr>
              <a:t> </a:t>
            </a:r>
            <a:r>
              <a:rPr lang="en-US" altLang="ja-JP" sz="8000" dirty="0">
                <a:solidFill>
                  <a:srgbClr val="FF0000"/>
                </a:solidFill>
                <a:latin typeface="210 클레이토이"/>
              </a:rPr>
              <a:t>How do you spell your name?</a:t>
            </a:r>
            <a:endParaRPr lang="en-US" sz="8000" dirty="0">
              <a:solidFill>
                <a:srgbClr val="FF0000"/>
              </a:solidFill>
              <a:latin typeface="210 클레이토이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BD9615C0-2AD2-1149-FF83-E2B0C236D456}"/>
              </a:ext>
            </a:extLst>
          </p:cNvPr>
          <p:cNvSpPr txBox="1"/>
          <p:nvPr/>
        </p:nvSpPr>
        <p:spPr>
          <a:xfrm>
            <a:off x="990600" y="3406389"/>
            <a:ext cx="8763001" cy="1990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356"/>
              </a:lnSpc>
            </a:pPr>
            <a:r>
              <a:rPr lang="en-US" sz="9600" dirty="0">
                <a:solidFill>
                  <a:srgbClr val="11A164"/>
                </a:solidFill>
                <a:latin typeface="210 클레이토이"/>
              </a:rPr>
              <a:t>L-</a:t>
            </a:r>
            <a:r>
              <a:rPr lang="en-US" sz="9600" dirty="0" err="1">
                <a:solidFill>
                  <a:srgbClr val="11A164"/>
                </a:solidFill>
                <a:latin typeface="210 클레이토이"/>
              </a:rPr>
              <a:t>i</a:t>
            </a:r>
            <a:r>
              <a:rPr lang="en-US" sz="9600" dirty="0">
                <a:solidFill>
                  <a:srgbClr val="11A164"/>
                </a:solidFill>
                <a:latin typeface="210 클레이토이"/>
              </a:rPr>
              <a:t>-s-a. Lisa.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76</Words>
  <Application>Microsoft Office PowerPoint</Application>
  <PresentationFormat>ユーザー設定</PresentationFormat>
  <Paragraphs>25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210 빛글</vt:lpstr>
      <vt:lpstr>210 클레이토이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you spell your name?</dc:title>
  <dc:creator>岡田朋子</dc:creator>
  <cp:lastModifiedBy>朋子 岡田</cp:lastModifiedBy>
  <cp:revision>2</cp:revision>
  <dcterms:created xsi:type="dcterms:W3CDTF">2006-08-16T00:00:00Z</dcterms:created>
  <dcterms:modified xsi:type="dcterms:W3CDTF">2024-05-01T02:11:13Z</dcterms:modified>
  <dc:identifier>DAGDyR7-N9g</dc:identifier>
</cp:coreProperties>
</file>