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324" r:id="rId2"/>
    <p:sldId id="307" r:id="rId3"/>
    <p:sldId id="306" r:id="rId4"/>
    <p:sldId id="303" r:id="rId5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95" autoAdjust="0"/>
    <p:restoredTop sz="94660"/>
  </p:normalViewPr>
  <p:slideViewPr>
    <p:cSldViewPr>
      <p:cViewPr varScale="1">
        <p:scale>
          <a:sx n="78" d="100"/>
          <a:sy n="78" d="100"/>
        </p:scale>
        <p:origin x="154" y="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360000" cy="3600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92781ED-E176-458F-8270-537961966C7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F71DF437-46AC-4B5F-D9BD-2DFB813D9BE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4EC55B29-A14C-8782-829F-01C5D1A113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214FB4-68D4-45B2-9D91-3EE53B8C4A45}" type="datetimeFigureOut">
              <a:rPr kumimoji="1" lang="ja-JP" altLang="en-US" smtClean="0"/>
              <a:pPr/>
              <a:t>2024/9/30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0566028F-42A7-0299-07D7-F7DC3C9C53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9EA01D0-3A5D-568B-03DD-EC4F63F655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A766A0-D3F4-4226-8264-301779DF203E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154784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76F68A0-6886-FFAB-DA4B-66E81AC45A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73126C67-58F4-067A-467A-4727E13C973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3CDCD62-13D7-213C-2FB5-FD08052CC13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214FB4-68D4-45B2-9D91-3EE53B8C4A45}" type="datetimeFigureOut">
              <a:rPr kumimoji="1" lang="ja-JP" altLang="en-US" smtClean="0"/>
              <a:pPr/>
              <a:t>2024/9/30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75771809-250C-B695-5A86-C5661C2EA6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875527E5-7094-DF30-E246-5D0334C978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A766A0-D3F4-4226-8264-301779DF203E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4698377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3AAD9A80-05B7-5841-9003-C73DB1BA943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A2B8C924-F9E8-097D-3001-EE1FD724552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6C3C7E3-B257-32CC-E2A8-3A8FE8FCA3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214FB4-68D4-45B2-9D91-3EE53B8C4A45}" type="datetimeFigureOut">
              <a:rPr kumimoji="1" lang="ja-JP" altLang="en-US" smtClean="0"/>
              <a:pPr/>
              <a:t>2024/9/30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B6972CA1-A439-19D5-E8A9-27762DCB8E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F0C8A744-AF28-D6C1-735D-0624E52FA3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A766A0-D3F4-4226-8264-301779DF203E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888356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E65A49B-39E8-BC61-15A9-C7C4E2F61A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982BA820-8BCA-3CEA-832A-FA7C56322F6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AF88119-6BE9-C2E3-65D9-CA1A5C9CCA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214FB4-68D4-45B2-9D91-3EE53B8C4A45}" type="datetimeFigureOut">
              <a:rPr kumimoji="1" lang="ja-JP" altLang="en-US" smtClean="0"/>
              <a:pPr/>
              <a:t>2024/9/30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E8E5F00E-7930-A4F0-7910-41E6FC0FF3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1DFC39C4-D563-519A-C37F-457CD961D6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A766A0-D3F4-4226-8264-301779DF203E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53044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D7BF24A-C246-C635-D7ED-663E871CFC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1" y="1709740"/>
            <a:ext cx="105156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163FDB47-F719-D474-15B8-951168E5F9B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82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82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78A3473E-0566-58F9-2E4F-106C5ABDA9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214FB4-68D4-45B2-9D91-3EE53B8C4A45}" type="datetimeFigureOut">
              <a:rPr kumimoji="1" lang="ja-JP" altLang="en-US" smtClean="0"/>
              <a:pPr/>
              <a:t>2024/9/30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E15FCB0C-D359-D2A8-1419-01EA7B2BBC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49B4F28-F33D-675F-B88D-682F3173A9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A766A0-D3F4-4226-8264-301779DF203E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1387305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B75AC1A-897B-E498-3C71-8A42EC5F1BA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D392502A-C3CD-C49F-1B66-B06A70BE784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D3C60425-8BB0-07D1-C3EC-09F65791EA3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47901C71-5EC2-417B-0267-934F316E94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214FB4-68D4-45B2-9D91-3EE53B8C4A45}" type="datetimeFigureOut">
              <a:rPr kumimoji="1" lang="ja-JP" altLang="en-US" smtClean="0"/>
              <a:pPr/>
              <a:t>2024/9/30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BF87D640-B3ED-E0E7-04B5-9653FB5E3B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0766C885-10B7-DC10-82F3-F9F3675207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A766A0-D3F4-4226-8264-301779DF203E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823203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D2861A0-0240-D8F6-A349-CAB2F4B33E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7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D864A506-7146-E7E0-F01B-998D1AA3DB7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F6D92A3C-653B-A788-7AA7-DB57E42B512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0952E863-EFC8-E0A6-8E61-7CBFAAF81FF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1" y="1681163"/>
            <a:ext cx="5183188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3A8BA649-AB8E-515B-E14F-6DB58835BD5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1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98E2561B-CE22-4A5C-D9A1-010EA538A9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214FB4-68D4-45B2-9D91-3EE53B8C4A45}" type="datetimeFigureOut">
              <a:rPr kumimoji="1" lang="ja-JP" altLang="en-US" smtClean="0"/>
              <a:pPr/>
              <a:t>2024/9/30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9CF6C198-D600-C1FE-7725-84C089E1FB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8082C540-0129-03DF-43FF-E0CF7F0C5D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A766A0-D3F4-4226-8264-301779DF203E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507389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C9152AC-54DD-FDD9-E7EB-46EF40FE27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5D384CF0-802A-24CF-7C50-FC14F1DC2A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214FB4-68D4-45B2-9D91-3EE53B8C4A45}" type="datetimeFigureOut">
              <a:rPr kumimoji="1" lang="ja-JP" altLang="en-US" smtClean="0"/>
              <a:pPr/>
              <a:t>2024/9/30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8C74C0D9-7488-0C45-C04D-5654F9AF1E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522C7AC8-4FCF-DBA5-EEB5-3E945D8ADCC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A766A0-D3F4-4226-8264-301779DF203E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490790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86D15B74-CF91-5E59-9576-E57FABF4D2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214FB4-68D4-45B2-9D91-3EE53B8C4A45}" type="datetimeFigureOut">
              <a:rPr kumimoji="1" lang="ja-JP" altLang="en-US" smtClean="0"/>
              <a:pPr/>
              <a:t>2024/9/30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833AD50E-4348-5A9F-F4A5-ADCA752A41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2EA7FD8F-7CEF-75A3-A435-E08ACC0545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A766A0-D3F4-4226-8264-301779DF203E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447592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183A6EA-8566-E889-E8FB-268A9E326E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A4316ABD-F7F8-3EAB-2C39-9CE47ED1A46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92DDEEDF-A221-24AB-2E58-A02EE44F2B8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A0BB6D06-F0A7-327A-A581-BEB8525477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214FB4-68D4-45B2-9D91-3EE53B8C4A45}" type="datetimeFigureOut">
              <a:rPr kumimoji="1" lang="ja-JP" altLang="en-US" smtClean="0"/>
              <a:pPr/>
              <a:t>2024/9/30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B6E1FDCE-C8B2-BC85-2299-99B8D160B4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B504E43A-CFEF-DE98-3645-98A748DA6A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A766A0-D3F4-4226-8264-301779DF203E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312029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DEEB640-D1A0-D39B-BD49-D968A43AEC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EEE6AD8F-F0CF-C315-2A69-EE407373CA8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7"/>
            <a:ext cx="617220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F4AF598D-75D8-2953-FA30-1C3AD0CEE54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7E8C323E-00C8-3363-51EC-F5F13ADD26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214FB4-68D4-45B2-9D91-3EE53B8C4A45}" type="datetimeFigureOut">
              <a:rPr kumimoji="1" lang="ja-JP" altLang="en-US" smtClean="0"/>
              <a:pPr/>
              <a:t>2024/9/30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7A95BB8C-CB04-A9E6-445A-788D8F246D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373E48CB-080D-D246-05DE-5D49C6EC29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A766A0-D3F4-4226-8264-301779DF203E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515781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17040FE7-B852-C754-974B-FB17AD86F9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7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48072F4B-1129-F0BF-97C9-911F35D030A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7D6EFB5-D4C8-035F-58B9-6C612E40793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3214FB4-68D4-45B2-9D91-3EE53B8C4A45}" type="datetimeFigureOut">
              <a:rPr kumimoji="1" lang="ja-JP" altLang="en-US" smtClean="0"/>
              <a:pPr/>
              <a:t>2024/9/30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46742173-6C4A-B001-1A16-11ABA32BA51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5F6BB79-28B7-0AE2-8D54-A3E9E89E3C2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9A766A0-D3F4-4226-8264-301779DF203E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397243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image" Target="../media/image14.png"/><Relationship Id="rId18" Type="http://schemas.openxmlformats.org/officeDocument/2006/relationships/image" Target="../media/image1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12" Type="http://schemas.openxmlformats.org/officeDocument/2006/relationships/image" Target="../media/image13.png"/><Relationship Id="rId17" Type="http://schemas.openxmlformats.org/officeDocument/2006/relationships/image" Target="../media/image18.png"/><Relationship Id="rId2" Type="http://schemas.openxmlformats.org/officeDocument/2006/relationships/image" Target="../media/image3.png"/><Relationship Id="rId16" Type="http://schemas.openxmlformats.org/officeDocument/2006/relationships/image" Target="../media/image17.png"/><Relationship Id="rId20" Type="http://schemas.microsoft.com/office/2007/relationships/hdphoto" Target="../media/hdphoto1.wdp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11" Type="http://schemas.openxmlformats.org/officeDocument/2006/relationships/image" Target="../media/image12.png"/><Relationship Id="rId5" Type="http://schemas.openxmlformats.org/officeDocument/2006/relationships/image" Target="../media/image6.png"/><Relationship Id="rId15" Type="http://schemas.openxmlformats.org/officeDocument/2006/relationships/image" Target="../media/image16.png"/><Relationship Id="rId10" Type="http://schemas.openxmlformats.org/officeDocument/2006/relationships/image" Target="../media/image11.png"/><Relationship Id="rId19" Type="http://schemas.openxmlformats.org/officeDocument/2006/relationships/image" Target="../media/image20.png"/><Relationship Id="rId4" Type="http://schemas.openxmlformats.org/officeDocument/2006/relationships/image" Target="../media/image5.png"/><Relationship Id="rId9" Type="http://schemas.openxmlformats.org/officeDocument/2006/relationships/image" Target="../media/image10.png"/><Relationship Id="rId14" Type="http://schemas.openxmlformats.org/officeDocument/2006/relationships/image" Target="../media/image15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C796266F-E01E-6781-E99B-8A80CD565F0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90967" y="908720"/>
            <a:ext cx="9010067" cy="2088232"/>
          </a:xfrm>
          <a:prstGeom prst="rect">
            <a:avLst/>
          </a:prstGeom>
        </p:spPr>
      </p:pic>
      <p:pic>
        <p:nvPicPr>
          <p:cNvPr id="5" name="図 4">
            <a:extLst>
              <a:ext uri="{FF2B5EF4-FFF2-40B4-BE49-F238E27FC236}">
                <a16:creationId xmlns:a16="http://schemas.microsoft.com/office/drawing/2014/main" id="{B5AD42CF-3B00-01B9-32D9-C9BD21C93B6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67808" y="3071223"/>
            <a:ext cx="3888432" cy="34609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48920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78742B3E-1FBD-52AB-2D2F-91338B6B8F7F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l="5336" r="8376" b="2122"/>
          <a:stretch/>
        </p:blipFill>
        <p:spPr>
          <a:xfrm>
            <a:off x="1989048" y="262688"/>
            <a:ext cx="7349008" cy="5545487"/>
          </a:xfrm>
          <a:prstGeom prst="rect">
            <a:avLst/>
          </a:prstGeom>
        </p:spPr>
      </p:pic>
      <p:sp>
        <p:nvSpPr>
          <p:cNvPr id="6" name="Blocker">
            <a:extLst>
              <a:ext uri="{FF2B5EF4-FFF2-40B4-BE49-F238E27FC236}">
                <a16:creationId xmlns:a16="http://schemas.microsoft.com/office/drawing/2014/main" id="{C63CC01D-F174-D68C-BAAC-6F07383EB685}"/>
              </a:ext>
            </a:extLst>
          </p:cNvPr>
          <p:cNvSpPr/>
          <p:nvPr/>
        </p:nvSpPr>
        <p:spPr>
          <a:xfrm>
            <a:off x="3784144" y="4508480"/>
            <a:ext cx="1872208" cy="1440160"/>
          </a:xfrm>
          <a:prstGeom prst="rect">
            <a:avLst/>
          </a:prstGeom>
          <a:blipFill>
            <a:blip r:embed="rId3"/>
            <a:stretch>
              <a:fillRect t="1000" r="1000" b="2000"/>
            </a:stretch>
          </a:blipFill>
          <a:ln w="5715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8000" b="1" dirty="0">
              <a:ln>
                <a:solidFill>
                  <a:prstClr val="black"/>
                </a:solidFill>
              </a:ln>
              <a:solidFill>
                <a:srgbClr val="FFFF00"/>
              </a:solidFill>
              <a:latin typeface="Gill Sans MT" panose="020B0502020104020203" pitchFamily="34" charset="0"/>
              <a:ea typeface="游ゴシック" panose="020B0400000000000000" pitchFamily="50" charset="-128"/>
              <a:cs typeface="ADLaM Display" panose="02010000000000000000" pitchFamily="2" charset="0"/>
            </a:endParaRPr>
          </a:p>
        </p:txBody>
      </p:sp>
      <p:sp>
        <p:nvSpPr>
          <p:cNvPr id="23" name="Blocker">
            <a:extLst>
              <a:ext uri="{FF2B5EF4-FFF2-40B4-BE49-F238E27FC236}">
                <a16:creationId xmlns:a16="http://schemas.microsoft.com/office/drawing/2014/main" id="{E4D7F0AC-5537-7D01-0DFE-BB73696160AF}"/>
              </a:ext>
            </a:extLst>
          </p:cNvPr>
          <p:cNvSpPr/>
          <p:nvPr/>
        </p:nvSpPr>
        <p:spPr>
          <a:xfrm>
            <a:off x="1915344" y="188560"/>
            <a:ext cx="1872208" cy="1440000"/>
          </a:xfrm>
          <a:prstGeom prst="rect">
            <a:avLst/>
          </a:prstGeom>
          <a:blipFill>
            <a:blip r:embed="rId4"/>
            <a:stretch>
              <a:fillRect t="1000" r="1000" b="2000"/>
            </a:stretch>
          </a:blipFill>
          <a:ln w="5715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8000" b="1" dirty="0">
              <a:ln>
                <a:solidFill>
                  <a:prstClr val="black"/>
                </a:solidFill>
              </a:ln>
              <a:solidFill>
                <a:srgbClr val="FFFF00"/>
              </a:solidFill>
              <a:latin typeface="Gill Sans MT" panose="020B0502020104020203" pitchFamily="34" charset="0"/>
              <a:ea typeface="游ゴシック" panose="020B0400000000000000" pitchFamily="50" charset="-128"/>
              <a:cs typeface="ADLaM Display" panose="02010000000000000000" pitchFamily="2" charset="0"/>
            </a:endParaRPr>
          </a:p>
        </p:txBody>
      </p:sp>
      <p:sp>
        <p:nvSpPr>
          <p:cNvPr id="24" name="Blocker">
            <a:extLst>
              <a:ext uri="{FF2B5EF4-FFF2-40B4-BE49-F238E27FC236}">
                <a16:creationId xmlns:a16="http://schemas.microsoft.com/office/drawing/2014/main" id="{D3372D1E-D8E0-F5CB-BE21-D439019031DF}"/>
              </a:ext>
            </a:extLst>
          </p:cNvPr>
          <p:cNvSpPr/>
          <p:nvPr/>
        </p:nvSpPr>
        <p:spPr>
          <a:xfrm>
            <a:off x="3791744" y="188800"/>
            <a:ext cx="1872208" cy="1440160"/>
          </a:xfrm>
          <a:prstGeom prst="rect">
            <a:avLst/>
          </a:prstGeom>
          <a:blipFill>
            <a:blip r:embed="rId5"/>
            <a:stretch>
              <a:fillRect t="1000" r="1000" b="2000"/>
            </a:stretch>
          </a:blipFill>
          <a:ln w="5715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8000" b="1" dirty="0">
              <a:ln>
                <a:solidFill>
                  <a:prstClr val="black"/>
                </a:solidFill>
              </a:ln>
              <a:solidFill>
                <a:srgbClr val="FFFF00"/>
              </a:solidFill>
              <a:latin typeface="Gill Sans MT" panose="020B0502020104020203" pitchFamily="34" charset="0"/>
              <a:ea typeface="游ゴシック" panose="020B0400000000000000" pitchFamily="50" charset="-128"/>
              <a:cs typeface="ADLaM Display" panose="02010000000000000000" pitchFamily="2" charset="0"/>
            </a:endParaRPr>
          </a:p>
        </p:txBody>
      </p:sp>
      <p:sp>
        <p:nvSpPr>
          <p:cNvPr id="25" name="Blocker">
            <a:extLst>
              <a:ext uri="{FF2B5EF4-FFF2-40B4-BE49-F238E27FC236}">
                <a16:creationId xmlns:a16="http://schemas.microsoft.com/office/drawing/2014/main" id="{262A5B15-0023-3AEA-8373-AC6D2EE5513A}"/>
              </a:ext>
            </a:extLst>
          </p:cNvPr>
          <p:cNvSpPr/>
          <p:nvPr/>
        </p:nvSpPr>
        <p:spPr>
          <a:xfrm>
            <a:off x="5663952" y="188800"/>
            <a:ext cx="1872208" cy="1440160"/>
          </a:xfrm>
          <a:prstGeom prst="rect">
            <a:avLst/>
          </a:prstGeom>
          <a:blipFill>
            <a:blip r:embed="rId6"/>
            <a:stretch>
              <a:fillRect t="1000" r="1000" b="2000"/>
            </a:stretch>
          </a:blipFill>
          <a:ln w="5715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8000" b="1" dirty="0">
              <a:ln>
                <a:solidFill>
                  <a:prstClr val="black"/>
                </a:solidFill>
              </a:ln>
              <a:solidFill>
                <a:srgbClr val="FFFF00"/>
              </a:solidFill>
              <a:latin typeface="Gill Sans MT" panose="020B0502020104020203" pitchFamily="34" charset="0"/>
              <a:ea typeface="游ゴシック" panose="020B0400000000000000" pitchFamily="50" charset="-128"/>
              <a:cs typeface="ADLaM Display" panose="02010000000000000000" pitchFamily="2" charset="0"/>
            </a:endParaRPr>
          </a:p>
        </p:txBody>
      </p:sp>
      <p:sp>
        <p:nvSpPr>
          <p:cNvPr id="26" name="Blocker">
            <a:extLst>
              <a:ext uri="{FF2B5EF4-FFF2-40B4-BE49-F238E27FC236}">
                <a16:creationId xmlns:a16="http://schemas.microsoft.com/office/drawing/2014/main" id="{E76C1C2C-3335-3A4E-C6B9-B6C16D4A6D07}"/>
              </a:ext>
            </a:extLst>
          </p:cNvPr>
          <p:cNvSpPr/>
          <p:nvPr/>
        </p:nvSpPr>
        <p:spPr>
          <a:xfrm>
            <a:off x="7539952" y="188640"/>
            <a:ext cx="1872208" cy="1440160"/>
          </a:xfrm>
          <a:prstGeom prst="rect">
            <a:avLst/>
          </a:prstGeom>
          <a:blipFill>
            <a:blip r:embed="rId7"/>
            <a:stretch>
              <a:fillRect t="1000" r="1000" b="2000"/>
            </a:stretch>
          </a:blipFill>
          <a:ln w="5715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8000" b="1" dirty="0">
              <a:ln>
                <a:solidFill>
                  <a:prstClr val="black"/>
                </a:solidFill>
              </a:ln>
              <a:solidFill>
                <a:srgbClr val="FFFF00"/>
              </a:solidFill>
              <a:latin typeface="Gill Sans MT" panose="020B0502020104020203" pitchFamily="34" charset="0"/>
              <a:ea typeface="游ゴシック" panose="020B0400000000000000" pitchFamily="50" charset="-128"/>
              <a:cs typeface="ADLaM Display" panose="02010000000000000000" pitchFamily="2" charset="0"/>
            </a:endParaRPr>
          </a:p>
        </p:txBody>
      </p:sp>
      <p:sp>
        <p:nvSpPr>
          <p:cNvPr id="27" name="Blocker">
            <a:extLst>
              <a:ext uri="{FF2B5EF4-FFF2-40B4-BE49-F238E27FC236}">
                <a16:creationId xmlns:a16="http://schemas.microsoft.com/office/drawing/2014/main" id="{4EFEA05B-88BE-0285-6883-8D4B4AA1E96D}"/>
              </a:ext>
            </a:extLst>
          </p:cNvPr>
          <p:cNvSpPr/>
          <p:nvPr/>
        </p:nvSpPr>
        <p:spPr>
          <a:xfrm>
            <a:off x="1915344" y="1628800"/>
            <a:ext cx="1872208" cy="1440000"/>
          </a:xfrm>
          <a:prstGeom prst="rect">
            <a:avLst/>
          </a:prstGeom>
          <a:blipFill>
            <a:blip r:embed="rId8"/>
            <a:stretch>
              <a:fillRect t="1000" r="1000" b="2000"/>
            </a:stretch>
          </a:blipFill>
          <a:ln w="5715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8000" b="1" dirty="0">
              <a:ln>
                <a:solidFill>
                  <a:prstClr val="black"/>
                </a:solidFill>
              </a:ln>
              <a:solidFill>
                <a:srgbClr val="FFFF00"/>
              </a:solidFill>
              <a:latin typeface="Gill Sans MT" panose="020B0502020104020203" pitchFamily="34" charset="0"/>
              <a:ea typeface="游ゴシック" panose="020B0400000000000000" pitchFamily="50" charset="-128"/>
              <a:cs typeface="ADLaM Display" panose="02010000000000000000" pitchFamily="2" charset="0"/>
            </a:endParaRPr>
          </a:p>
        </p:txBody>
      </p:sp>
      <p:sp>
        <p:nvSpPr>
          <p:cNvPr id="28" name="Blocker">
            <a:extLst>
              <a:ext uri="{FF2B5EF4-FFF2-40B4-BE49-F238E27FC236}">
                <a16:creationId xmlns:a16="http://schemas.microsoft.com/office/drawing/2014/main" id="{20E8B54B-C5D5-BC19-161C-B2F0F42F59A9}"/>
              </a:ext>
            </a:extLst>
          </p:cNvPr>
          <p:cNvSpPr/>
          <p:nvPr/>
        </p:nvSpPr>
        <p:spPr>
          <a:xfrm>
            <a:off x="3791744" y="1628800"/>
            <a:ext cx="1872208" cy="1440160"/>
          </a:xfrm>
          <a:prstGeom prst="rect">
            <a:avLst/>
          </a:prstGeom>
          <a:blipFill>
            <a:blip r:embed="rId9"/>
            <a:stretch>
              <a:fillRect t="1000" r="1000" b="2000"/>
            </a:stretch>
          </a:blipFill>
          <a:ln w="5715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8000" b="1" dirty="0">
              <a:ln>
                <a:solidFill>
                  <a:prstClr val="black"/>
                </a:solidFill>
              </a:ln>
              <a:solidFill>
                <a:srgbClr val="FFFF00"/>
              </a:solidFill>
              <a:latin typeface="Gill Sans MT" panose="020B0502020104020203" pitchFamily="34" charset="0"/>
              <a:ea typeface="游ゴシック" panose="020B0400000000000000" pitchFamily="50" charset="-128"/>
              <a:cs typeface="ADLaM Display" panose="02010000000000000000" pitchFamily="2" charset="0"/>
            </a:endParaRPr>
          </a:p>
        </p:txBody>
      </p:sp>
      <p:sp>
        <p:nvSpPr>
          <p:cNvPr id="29" name="Blocker">
            <a:extLst>
              <a:ext uri="{FF2B5EF4-FFF2-40B4-BE49-F238E27FC236}">
                <a16:creationId xmlns:a16="http://schemas.microsoft.com/office/drawing/2014/main" id="{8CE79E46-EF38-6C27-EAA2-2F4A756B961F}"/>
              </a:ext>
            </a:extLst>
          </p:cNvPr>
          <p:cNvSpPr/>
          <p:nvPr/>
        </p:nvSpPr>
        <p:spPr>
          <a:xfrm>
            <a:off x="5663952" y="1628800"/>
            <a:ext cx="1872208" cy="1440160"/>
          </a:xfrm>
          <a:prstGeom prst="rect">
            <a:avLst/>
          </a:prstGeom>
          <a:blipFill>
            <a:blip r:embed="rId10"/>
            <a:stretch>
              <a:fillRect t="1000" r="1000" b="2000"/>
            </a:stretch>
          </a:blipFill>
          <a:ln w="5715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8000" b="1" dirty="0">
              <a:ln>
                <a:solidFill>
                  <a:prstClr val="black"/>
                </a:solidFill>
              </a:ln>
              <a:solidFill>
                <a:srgbClr val="FFFF00"/>
              </a:solidFill>
              <a:latin typeface="Gill Sans MT" panose="020B0502020104020203" pitchFamily="34" charset="0"/>
              <a:ea typeface="游ゴシック" panose="020B0400000000000000" pitchFamily="50" charset="-128"/>
              <a:cs typeface="ADLaM Display" panose="02010000000000000000" pitchFamily="2" charset="0"/>
            </a:endParaRPr>
          </a:p>
        </p:txBody>
      </p:sp>
      <p:sp>
        <p:nvSpPr>
          <p:cNvPr id="30" name="Blocker">
            <a:extLst>
              <a:ext uri="{FF2B5EF4-FFF2-40B4-BE49-F238E27FC236}">
                <a16:creationId xmlns:a16="http://schemas.microsoft.com/office/drawing/2014/main" id="{EEFC87B9-5B36-DCF1-46BC-CEABF184F388}"/>
              </a:ext>
            </a:extLst>
          </p:cNvPr>
          <p:cNvSpPr/>
          <p:nvPr/>
        </p:nvSpPr>
        <p:spPr>
          <a:xfrm>
            <a:off x="7539952" y="1628640"/>
            <a:ext cx="1872208" cy="1440160"/>
          </a:xfrm>
          <a:prstGeom prst="rect">
            <a:avLst/>
          </a:prstGeom>
          <a:blipFill>
            <a:blip r:embed="rId11"/>
            <a:stretch>
              <a:fillRect t="1000" r="1000" b="2000"/>
            </a:stretch>
          </a:blipFill>
          <a:ln w="5715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8000" b="1" dirty="0">
              <a:ln>
                <a:solidFill>
                  <a:prstClr val="black"/>
                </a:solidFill>
              </a:ln>
              <a:solidFill>
                <a:srgbClr val="FFFF00"/>
              </a:solidFill>
              <a:latin typeface="Gill Sans MT" panose="020B0502020104020203" pitchFamily="34" charset="0"/>
              <a:ea typeface="游ゴシック" panose="020B0400000000000000" pitchFamily="50" charset="-128"/>
              <a:cs typeface="ADLaM Display" panose="02010000000000000000" pitchFamily="2" charset="0"/>
            </a:endParaRPr>
          </a:p>
        </p:txBody>
      </p:sp>
      <p:sp>
        <p:nvSpPr>
          <p:cNvPr id="31" name="Blocker">
            <a:extLst>
              <a:ext uri="{FF2B5EF4-FFF2-40B4-BE49-F238E27FC236}">
                <a16:creationId xmlns:a16="http://schemas.microsoft.com/office/drawing/2014/main" id="{5838057A-F4C0-A6C9-E67B-C9B5F6CBB900}"/>
              </a:ext>
            </a:extLst>
          </p:cNvPr>
          <p:cNvSpPr/>
          <p:nvPr/>
        </p:nvSpPr>
        <p:spPr>
          <a:xfrm>
            <a:off x="1915344" y="3068640"/>
            <a:ext cx="1872208" cy="1440000"/>
          </a:xfrm>
          <a:prstGeom prst="rect">
            <a:avLst/>
          </a:prstGeom>
          <a:blipFill>
            <a:blip r:embed="rId12"/>
            <a:stretch>
              <a:fillRect t="1000" r="1000" b="2000"/>
            </a:stretch>
          </a:blipFill>
          <a:ln w="5715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8000" b="1" dirty="0">
              <a:ln>
                <a:solidFill>
                  <a:prstClr val="black"/>
                </a:solidFill>
              </a:ln>
              <a:solidFill>
                <a:srgbClr val="FFFF00"/>
              </a:solidFill>
              <a:latin typeface="Gill Sans MT" panose="020B0502020104020203" pitchFamily="34" charset="0"/>
              <a:ea typeface="游ゴシック" panose="020B0400000000000000" pitchFamily="50" charset="-128"/>
              <a:cs typeface="ADLaM Display" panose="02010000000000000000" pitchFamily="2" charset="0"/>
            </a:endParaRPr>
          </a:p>
        </p:txBody>
      </p:sp>
      <p:sp>
        <p:nvSpPr>
          <p:cNvPr id="32" name="Blocker">
            <a:extLst>
              <a:ext uri="{FF2B5EF4-FFF2-40B4-BE49-F238E27FC236}">
                <a16:creationId xmlns:a16="http://schemas.microsoft.com/office/drawing/2014/main" id="{CFBA77FE-1A16-DE40-D6E1-CD377BFCCE1B}"/>
              </a:ext>
            </a:extLst>
          </p:cNvPr>
          <p:cNvSpPr/>
          <p:nvPr/>
        </p:nvSpPr>
        <p:spPr>
          <a:xfrm>
            <a:off x="3791744" y="3068640"/>
            <a:ext cx="1872208" cy="1440160"/>
          </a:xfrm>
          <a:prstGeom prst="rect">
            <a:avLst/>
          </a:prstGeom>
          <a:blipFill>
            <a:blip r:embed="rId13"/>
            <a:stretch>
              <a:fillRect t="1000" r="1000" b="2000"/>
            </a:stretch>
          </a:blipFill>
          <a:ln w="5715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8000" b="1" dirty="0">
              <a:ln>
                <a:solidFill>
                  <a:prstClr val="black"/>
                </a:solidFill>
              </a:ln>
              <a:solidFill>
                <a:srgbClr val="FFFF00"/>
              </a:solidFill>
              <a:latin typeface="Gill Sans MT" panose="020B0502020104020203" pitchFamily="34" charset="0"/>
              <a:ea typeface="游ゴシック" panose="020B0400000000000000" pitchFamily="50" charset="-128"/>
              <a:cs typeface="ADLaM Display" panose="02010000000000000000" pitchFamily="2" charset="0"/>
            </a:endParaRPr>
          </a:p>
        </p:txBody>
      </p:sp>
      <p:sp>
        <p:nvSpPr>
          <p:cNvPr id="33" name="Blocker">
            <a:extLst>
              <a:ext uri="{FF2B5EF4-FFF2-40B4-BE49-F238E27FC236}">
                <a16:creationId xmlns:a16="http://schemas.microsoft.com/office/drawing/2014/main" id="{9D89616D-90BA-E3D2-7A12-69646882E1F5}"/>
              </a:ext>
            </a:extLst>
          </p:cNvPr>
          <p:cNvSpPr/>
          <p:nvPr/>
        </p:nvSpPr>
        <p:spPr>
          <a:xfrm>
            <a:off x="5663952" y="3068640"/>
            <a:ext cx="1872208" cy="1440160"/>
          </a:xfrm>
          <a:prstGeom prst="rect">
            <a:avLst/>
          </a:prstGeom>
          <a:blipFill>
            <a:blip r:embed="rId14"/>
            <a:stretch>
              <a:fillRect t="1000" r="1000" b="2000"/>
            </a:stretch>
          </a:blipFill>
          <a:ln w="5715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8000" b="1" dirty="0">
              <a:ln>
                <a:solidFill>
                  <a:prstClr val="black"/>
                </a:solidFill>
              </a:ln>
              <a:solidFill>
                <a:srgbClr val="FFFF00"/>
              </a:solidFill>
              <a:latin typeface="Gill Sans MT" panose="020B0502020104020203" pitchFamily="34" charset="0"/>
              <a:ea typeface="游ゴシック" panose="020B0400000000000000" pitchFamily="50" charset="-128"/>
              <a:cs typeface="ADLaM Display" panose="02010000000000000000" pitchFamily="2" charset="0"/>
            </a:endParaRPr>
          </a:p>
        </p:txBody>
      </p:sp>
      <p:sp>
        <p:nvSpPr>
          <p:cNvPr id="34" name="Blocker">
            <a:extLst>
              <a:ext uri="{FF2B5EF4-FFF2-40B4-BE49-F238E27FC236}">
                <a16:creationId xmlns:a16="http://schemas.microsoft.com/office/drawing/2014/main" id="{63EE2B19-5C34-9745-801B-137D3994D8A8}"/>
              </a:ext>
            </a:extLst>
          </p:cNvPr>
          <p:cNvSpPr/>
          <p:nvPr/>
        </p:nvSpPr>
        <p:spPr>
          <a:xfrm>
            <a:off x="7543744" y="3068480"/>
            <a:ext cx="1872208" cy="1440160"/>
          </a:xfrm>
          <a:prstGeom prst="rect">
            <a:avLst/>
          </a:prstGeom>
          <a:blipFill>
            <a:blip r:embed="rId15"/>
            <a:stretch>
              <a:fillRect t="1000" r="1000" b="2000"/>
            </a:stretch>
          </a:blipFill>
          <a:ln w="5715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8000" b="1" dirty="0">
              <a:ln>
                <a:solidFill>
                  <a:prstClr val="black"/>
                </a:solidFill>
              </a:ln>
              <a:solidFill>
                <a:srgbClr val="FFFF00"/>
              </a:solidFill>
              <a:latin typeface="Gill Sans MT" panose="020B0502020104020203" pitchFamily="34" charset="0"/>
              <a:ea typeface="游ゴシック" panose="020B0400000000000000" pitchFamily="50" charset="-128"/>
              <a:cs typeface="ADLaM Display" panose="02010000000000000000" pitchFamily="2" charset="0"/>
            </a:endParaRPr>
          </a:p>
        </p:txBody>
      </p:sp>
      <p:sp>
        <p:nvSpPr>
          <p:cNvPr id="35" name="Blocker">
            <a:extLst>
              <a:ext uri="{FF2B5EF4-FFF2-40B4-BE49-F238E27FC236}">
                <a16:creationId xmlns:a16="http://schemas.microsoft.com/office/drawing/2014/main" id="{6A2CAA0A-3AF1-4810-CB33-891FC443BB29}"/>
              </a:ext>
            </a:extLst>
          </p:cNvPr>
          <p:cNvSpPr/>
          <p:nvPr/>
        </p:nvSpPr>
        <p:spPr>
          <a:xfrm>
            <a:off x="1915344" y="4508640"/>
            <a:ext cx="1872208" cy="1440000"/>
          </a:xfrm>
          <a:prstGeom prst="rect">
            <a:avLst/>
          </a:prstGeom>
          <a:blipFill>
            <a:blip r:embed="rId16"/>
            <a:stretch>
              <a:fillRect t="1000" r="1000" b="2000"/>
            </a:stretch>
          </a:blipFill>
          <a:ln w="5715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8000" b="1" dirty="0">
              <a:ln>
                <a:solidFill>
                  <a:prstClr val="black"/>
                </a:solidFill>
              </a:ln>
              <a:solidFill>
                <a:srgbClr val="FFFF00"/>
              </a:solidFill>
              <a:latin typeface="Gill Sans MT" panose="020B0502020104020203" pitchFamily="34" charset="0"/>
              <a:ea typeface="游ゴシック" panose="020B0400000000000000" pitchFamily="50" charset="-128"/>
              <a:cs typeface="ADLaM Display" panose="02010000000000000000" pitchFamily="2" charset="0"/>
            </a:endParaRPr>
          </a:p>
        </p:txBody>
      </p:sp>
      <p:sp>
        <p:nvSpPr>
          <p:cNvPr id="37" name="Blocker">
            <a:extLst>
              <a:ext uri="{FF2B5EF4-FFF2-40B4-BE49-F238E27FC236}">
                <a16:creationId xmlns:a16="http://schemas.microsoft.com/office/drawing/2014/main" id="{0B2C1298-345F-FDE5-ADA6-B75D1C57A91B}"/>
              </a:ext>
            </a:extLst>
          </p:cNvPr>
          <p:cNvSpPr/>
          <p:nvPr/>
        </p:nvSpPr>
        <p:spPr>
          <a:xfrm>
            <a:off x="5663952" y="4508640"/>
            <a:ext cx="1872208" cy="1440160"/>
          </a:xfrm>
          <a:prstGeom prst="rect">
            <a:avLst/>
          </a:prstGeom>
          <a:blipFill>
            <a:blip r:embed="rId17"/>
            <a:stretch>
              <a:fillRect t="1000" r="1000" b="2000"/>
            </a:stretch>
          </a:blipFill>
          <a:ln w="5715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8000" b="1" dirty="0">
              <a:ln>
                <a:solidFill>
                  <a:prstClr val="black"/>
                </a:solidFill>
              </a:ln>
              <a:solidFill>
                <a:srgbClr val="FFFF00"/>
              </a:solidFill>
              <a:latin typeface="Gill Sans MT" panose="020B0502020104020203" pitchFamily="34" charset="0"/>
              <a:ea typeface="游ゴシック" panose="020B0400000000000000" pitchFamily="50" charset="-128"/>
              <a:cs typeface="ADLaM Display" panose="02010000000000000000" pitchFamily="2" charset="0"/>
            </a:endParaRPr>
          </a:p>
        </p:txBody>
      </p:sp>
      <p:sp>
        <p:nvSpPr>
          <p:cNvPr id="38" name="Blocker">
            <a:extLst>
              <a:ext uri="{FF2B5EF4-FFF2-40B4-BE49-F238E27FC236}">
                <a16:creationId xmlns:a16="http://schemas.microsoft.com/office/drawing/2014/main" id="{8211661A-3120-149E-30ED-D6C7457A6F78}"/>
              </a:ext>
            </a:extLst>
          </p:cNvPr>
          <p:cNvSpPr/>
          <p:nvPr/>
        </p:nvSpPr>
        <p:spPr>
          <a:xfrm>
            <a:off x="7539952" y="4508480"/>
            <a:ext cx="1872208" cy="1440160"/>
          </a:xfrm>
          <a:prstGeom prst="rect">
            <a:avLst/>
          </a:prstGeom>
          <a:blipFill>
            <a:blip r:embed="rId18"/>
            <a:stretch>
              <a:fillRect t="1000" r="1000" b="2000"/>
            </a:stretch>
          </a:blipFill>
          <a:ln w="5715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8000" b="1" dirty="0">
              <a:ln>
                <a:solidFill>
                  <a:prstClr val="black"/>
                </a:solidFill>
              </a:ln>
              <a:solidFill>
                <a:srgbClr val="FFFF00"/>
              </a:solidFill>
              <a:latin typeface="Gill Sans MT" panose="020B0502020104020203" pitchFamily="34" charset="0"/>
              <a:ea typeface="游ゴシック" panose="020B0400000000000000" pitchFamily="50" charset="-128"/>
              <a:cs typeface="ADLaM Display" panose="02010000000000000000" pitchFamily="2" charset="0"/>
            </a:endParaRPr>
          </a:p>
        </p:txBody>
      </p:sp>
      <p:pic>
        <p:nvPicPr>
          <p:cNvPr id="39" name="図 38">
            <a:extLst>
              <a:ext uri="{FF2B5EF4-FFF2-40B4-BE49-F238E27FC236}">
                <a16:creationId xmlns:a16="http://schemas.microsoft.com/office/drawing/2014/main" id="{89F95489-656A-2447-FC28-294758FAE4B3}"/>
              </a:ext>
            </a:extLst>
          </p:cNvPr>
          <p:cNvPicPr>
            <a:picLocks noChangeAspect="1"/>
          </p:cNvPicPr>
          <p:nvPr/>
        </p:nvPicPr>
        <p:blipFill>
          <a:blip r:embed="rId19" cstate="print">
            <a:extLst>
              <a:ext uri="{BEBA8EAE-BF5A-486C-A8C5-ECC9F3942E4B}">
                <a14:imgProps xmlns:a14="http://schemas.microsoft.com/office/drawing/2010/main">
                  <a14:imgLayer r:embed="rId20">
                    <a14:imgEffect>
                      <a14:backgroundRemoval t="2157" b="97059" l="2726" r="94549">
                        <a14:foregroundMark x1="62862" y1="6863" x2="40886" y2="3137"/>
                        <a14:foregroundMark x1="7496" y1="41961" x2="10733" y2="58431"/>
                        <a14:foregroundMark x1="2726" y1="48627" x2="4259" y2="55490"/>
                        <a14:foregroundMark x1="32709" y1="87059" x2="52300" y2="89216"/>
                        <a14:foregroundMark x1="52300" y1="89216" x2="60988" y2="84902"/>
                        <a14:foregroundMark x1="54344" y1="94118" x2="42078" y2="93137"/>
                        <a14:foregroundMark x1="42078" y1="93137" x2="41567" y2="92745"/>
                        <a14:foregroundMark x1="90971" y1="38627" x2="88927" y2="62549"/>
                        <a14:foregroundMark x1="46923" y1="96714" x2="53663" y2="95882"/>
                        <a14:foregroundMark x1="45826" y1="2157" x2="50937" y2="3725"/>
                        <a14:foregroundMark x1="94549" y1="45686" x2="88927" y2="57255"/>
                        <a14:backgroundMark x1="43612" y1="97059" x2="46337" y2="9764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793468" y="5228560"/>
            <a:ext cx="1874532" cy="1628640"/>
          </a:xfrm>
          <a:prstGeom prst="rect">
            <a:avLst/>
          </a:prstGeom>
        </p:spPr>
      </p:pic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6FC0BF78-E18E-D9F9-BBE1-2A4A9729BA06}"/>
              </a:ext>
            </a:extLst>
          </p:cNvPr>
          <p:cNvSpPr txBox="1"/>
          <p:nvPr/>
        </p:nvSpPr>
        <p:spPr>
          <a:xfrm>
            <a:off x="5638801" y="2974259"/>
            <a:ext cx="65" cy="276999"/>
          </a:xfrm>
          <a:prstGeom prst="rect">
            <a:avLst/>
          </a:prstGeom>
          <a:solidFill>
            <a:srgbClr val="FFC000"/>
          </a:solidFill>
        </p:spPr>
        <p:txBody>
          <a:bodyPr wrap="none" lIns="0" tIns="0" rIns="0" bIns="0" rtlCol="0">
            <a:spAutoFit/>
          </a:bodyPr>
          <a:lstStyle/>
          <a:p>
            <a:endParaRPr lang="ja-JP" altLang="en-US" dirty="0">
              <a:solidFill>
                <a:prstClr val="black"/>
              </a:solidFill>
              <a:latin typeface="游ゴシック" panose="02110004020202020204"/>
              <a:ea typeface="游ゴシック" panose="020B04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688227514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2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3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2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4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2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5"/>
                  </p:tgtEl>
                </p:cond>
              </p:nextCondLst>
            </p:seq>
            <p:seq concurrent="1" nextAc="seek">
              <p:cTn id="52" restart="whenNotActive" fill="hold" evtFilter="cancelBubble" nodeType="interactiveSeq">
                <p:stCondLst>
                  <p:cond evt="onClick" delay="0">
                    <p:tgtEl>
                      <p:spTgt spid="2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3" fill="hold">
                      <p:stCondLst>
                        <p:cond delay="0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6"/>
                  </p:tgtEl>
                </p:cond>
              </p:nextCondLst>
            </p:seq>
            <p:seq concurrent="1" nextAc="seek">
              <p:cTn id="57" restart="whenNotActive" fill="hold" evtFilter="cancelBubble" nodeType="interactiveSeq">
                <p:stCondLst>
                  <p:cond evt="onClick" delay="0">
                    <p:tgtEl>
                      <p:spTgt spid="2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8" fill="hold">
                      <p:stCondLst>
                        <p:cond delay="0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2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8"/>
                  </p:tgtEl>
                </p:cond>
              </p:nextCondLst>
            </p:seq>
            <p:seq concurrent="1" nextAc="seek">
              <p:cTn id="67" restart="whenNotActive" fill="hold" evtFilter="cancelBubble" nodeType="interactiveSeq">
                <p:stCondLst>
                  <p:cond evt="onClick" delay="0">
                    <p:tgtEl>
                      <p:spTgt spid="2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8" fill="hold">
                      <p:stCondLst>
                        <p:cond delay="0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9"/>
                  </p:tgtEl>
                </p:cond>
              </p:nextCondLst>
            </p:seq>
            <p:seq concurrent="1" nextAc="seek">
              <p:cTn id="72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3" fill="hold">
                      <p:stCondLst>
                        <p:cond delay="0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77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8" fill="hold">
                      <p:stCondLst>
                        <p:cond delay="0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  <p:seq concurrent="1" nextAc="seek">
              <p:cTn id="82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3" fill="hold">
                      <p:stCondLst>
                        <p:cond delay="0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  <p:seq concurrent="1" nextAc="seek">
              <p:cTn id="87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8" fill="hold">
                      <p:stCondLst>
                        <p:cond delay="0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  <p:seq concurrent="1" nextAc="seek">
              <p:cTn id="92" restart="whenNotActive" fill="hold" evtFilter="cancelBubble" nodeType="interactiveSeq">
                <p:stCondLst>
                  <p:cond evt="onClick" delay="0">
                    <p:tgtEl>
                      <p:spTgt spid="3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3" fill="hold">
                      <p:stCondLst>
                        <p:cond delay="0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4"/>
                  </p:tgtEl>
                </p:cond>
              </p:nextCondLst>
            </p:seq>
            <p:seq concurrent="1" nextAc="seek">
              <p:cTn id="97" restart="whenNotActive" fill="hold" evtFilter="cancelBubble" nodeType="interactiveSeq">
                <p:stCondLst>
                  <p:cond evt="onClick" delay="0">
                    <p:tgtEl>
                      <p:spTgt spid="3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8" fill="hold">
                      <p:stCondLst>
                        <p:cond delay="0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5"/>
                  </p:tgtEl>
                </p:cond>
              </p:nextCondLst>
            </p:seq>
            <p:seq concurrent="1" nextAc="seek">
              <p:cTn id="102" restart="whenNotActive" fill="hold" evtFilter="cancelBubble" nodeType="interactiveSeq">
                <p:stCondLst>
                  <p:cond evt="onClick" delay="0">
                    <p:tgtEl>
                      <p:spTgt spid="3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3" fill="hold">
                      <p:stCondLst>
                        <p:cond delay="0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7"/>
                  </p:tgtEl>
                </p:cond>
              </p:nextCondLst>
            </p:seq>
            <p:seq concurrent="1" nextAc="seek">
              <p:cTn id="107" restart="whenNotActive" fill="hold" evtFilter="cancelBubble" nodeType="interactiveSeq">
                <p:stCondLst>
                  <p:cond evt="onClick" delay="0">
                    <p:tgtEl>
                      <p:spTgt spid="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8" fill="hold">
                      <p:stCondLst>
                        <p:cond delay="0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"/>
                  </p:tgtEl>
                </p:cond>
              </p:nextCondLst>
            </p:seq>
            <p:seq concurrent="1" nextAc="seek">
              <p:cTn id="11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3" fill="hold">
                      <p:stCondLst>
                        <p:cond delay="0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6" grpId="0" animBg="1"/>
      <p:bldP spid="6" grpId="1" animBg="1"/>
      <p:bldP spid="23" grpId="0" animBg="1"/>
      <p:bldP spid="23" grpId="1" animBg="1"/>
      <p:bldP spid="24" grpId="0" animBg="1"/>
      <p:bldP spid="24" grpId="1" animBg="1"/>
      <p:bldP spid="25" grpId="0" animBg="1"/>
      <p:bldP spid="25" grpId="1" animBg="1"/>
      <p:bldP spid="26" grpId="0" animBg="1"/>
      <p:bldP spid="26" grpId="1" animBg="1"/>
      <p:bldP spid="27" grpId="0" animBg="1"/>
      <p:bldP spid="27" grpId="1" animBg="1"/>
      <p:bldP spid="28" grpId="0" animBg="1"/>
      <p:bldP spid="28" grpId="1" animBg="1"/>
      <p:bldP spid="29" grpId="0" animBg="1"/>
      <p:bldP spid="29" grpId="1" animBg="1"/>
      <p:bldP spid="30" grpId="0" animBg="1"/>
      <p:bldP spid="30" grpId="1" animBg="1"/>
      <p:bldP spid="31" grpId="0" animBg="1"/>
      <p:bldP spid="31" grpId="1" animBg="1"/>
      <p:bldP spid="32" grpId="0" animBg="1"/>
      <p:bldP spid="32" grpId="1" animBg="1"/>
      <p:bldP spid="33" grpId="0" animBg="1"/>
      <p:bldP spid="33" grpId="1" animBg="1"/>
      <p:bldP spid="34" grpId="0" animBg="1"/>
      <p:bldP spid="34" grpId="1" animBg="1"/>
      <p:bldP spid="35" grpId="0" animBg="1"/>
      <p:bldP spid="35" grpId="1" animBg="1"/>
      <p:bldP spid="37" grpId="0" animBg="1"/>
      <p:bldP spid="37" grpId="1" animBg="1"/>
      <p:bldP spid="38" grpId="0" animBg="1"/>
      <p:bldP spid="38" grpId="1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9">
            <a:extLst>
              <a:ext uri="{FF2B5EF4-FFF2-40B4-BE49-F238E27FC236}">
                <a16:creationId xmlns:a16="http://schemas.microsoft.com/office/drawing/2014/main" id="{01D0AF59-99C3-4251-AB9A-C966C6AD440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524000" y="0"/>
            <a:ext cx="9144000" cy="6858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  <a:latin typeface="游ゴシック" panose="02110004020202020204"/>
            </a:endParaRPr>
          </a:p>
        </p:txBody>
      </p:sp>
      <p:sp>
        <p:nvSpPr>
          <p:cNvPr id="41" name="Rectangle 21">
            <a:extLst>
              <a:ext uri="{FF2B5EF4-FFF2-40B4-BE49-F238E27FC236}">
                <a16:creationId xmlns:a16="http://schemas.microsoft.com/office/drawing/2014/main" id="{1855405F-37A2-4869-9154-F8BE3BECE6C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881759" y="480060"/>
            <a:ext cx="8428482" cy="5897880"/>
          </a:xfrm>
          <a:prstGeom prst="rect">
            <a:avLst/>
          </a:prstGeom>
          <a:solidFill>
            <a:srgbClr val="FFFFFF"/>
          </a:solidFill>
          <a:ln w="9525">
            <a:noFill/>
          </a:ln>
          <a:effectLst>
            <a:outerShdw blurRad="63500" dist="17780" dir="5400000" algn="t" rotWithShape="0">
              <a:prstClr val="black">
                <a:alpha val="4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en-US">
              <a:solidFill>
                <a:prstClr val="white"/>
              </a:solidFill>
              <a:latin typeface="游ゴシック" panose="02110004020202020204"/>
            </a:endParaRPr>
          </a:p>
        </p:txBody>
      </p:sp>
      <p:pic>
        <p:nvPicPr>
          <p:cNvPr id="15" name="図 14">
            <a:extLst>
              <a:ext uri="{FF2B5EF4-FFF2-40B4-BE49-F238E27FC236}">
                <a16:creationId xmlns:a16="http://schemas.microsoft.com/office/drawing/2014/main" id="{FED2C31B-27D0-AE70-3087-CA12A1AE7AD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69991" y="643467"/>
            <a:ext cx="6652019" cy="55710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701431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Freeform 2">
            <a:extLst>
              <a:ext uri="{FF2B5EF4-FFF2-40B4-BE49-F238E27FC236}">
                <a16:creationId xmlns:a16="http://schemas.microsoft.com/office/drawing/2014/main" id="{5EAACAE2-736C-9290-2C1A-23A1107F8260}"/>
              </a:ext>
            </a:extLst>
          </p:cNvPr>
          <p:cNvSpPr/>
          <p:nvPr/>
        </p:nvSpPr>
        <p:spPr>
          <a:xfrm>
            <a:off x="2283769" y="617746"/>
            <a:ext cx="6959147" cy="5617419"/>
          </a:xfrm>
          <a:custGeom>
            <a:avLst/>
            <a:gdLst/>
            <a:ahLst/>
            <a:cxnLst/>
            <a:rect l="l" t="t" r="r" b="b"/>
            <a:pathLst>
              <a:path w="12422038" h="8229600">
                <a:moveTo>
                  <a:pt x="0" y="0"/>
                </a:moveTo>
                <a:lnTo>
                  <a:pt x="12422038" y="0"/>
                </a:lnTo>
                <a:lnTo>
                  <a:pt x="12422038" y="8229600"/>
                </a:lnTo>
                <a:lnTo>
                  <a:pt x="0" y="8229600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  <p:txBody>
          <a:bodyPr/>
          <a:lstStyle/>
          <a:p>
            <a:endParaRPr lang="ja-JP" altLang="en-US" sz="8000" dirty="0">
              <a:solidFill>
                <a:prstClr val="black"/>
              </a:solidFill>
              <a:latin typeface="Gill Sans MT" panose="020B0502020104020203" pitchFamily="34" charset="0"/>
              <a:ea typeface="游ゴシック" panose="020B0400000000000000" pitchFamily="50" charset="-128"/>
              <a:cs typeface="ADLaM Display" panose="02010000000000000000" pitchFamily="2" charset="0"/>
            </a:endParaRPr>
          </a:p>
        </p:txBody>
      </p:sp>
      <p:sp>
        <p:nvSpPr>
          <p:cNvPr id="3" name="Blocker"/>
          <p:cNvSpPr/>
          <p:nvPr/>
        </p:nvSpPr>
        <p:spPr>
          <a:xfrm>
            <a:off x="2135560" y="620688"/>
            <a:ext cx="1872208" cy="144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5715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8000" b="1" dirty="0">
                <a:ln>
                  <a:solidFill>
                    <a:prstClr val="black"/>
                  </a:solidFill>
                </a:ln>
                <a:solidFill>
                  <a:srgbClr val="FFFF00"/>
                </a:solidFill>
                <a:latin typeface="Gill Sans MT" panose="020B0502020104020203" pitchFamily="34" charset="0"/>
                <a:ea typeface="ADLaM Display" panose="02010000000000000000" pitchFamily="2" charset="0"/>
                <a:cs typeface="ADLaM Display" panose="02010000000000000000" pitchFamily="2" charset="0"/>
              </a:rPr>
              <a:t>1</a:t>
            </a:r>
            <a:endParaRPr lang="ja-JP" altLang="en-US" sz="8000" b="1" dirty="0">
              <a:ln>
                <a:solidFill>
                  <a:prstClr val="black"/>
                </a:solidFill>
              </a:ln>
              <a:solidFill>
                <a:srgbClr val="FFFF00"/>
              </a:solidFill>
              <a:latin typeface="Gill Sans MT" panose="020B0502020104020203" pitchFamily="34" charset="0"/>
              <a:ea typeface="游ゴシック" panose="020B0400000000000000" pitchFamily="50" charset="-128"/>
              <a:cs typeface="ADLaM Display" panose="02010000000000000000" pitchFamily="2" charset="0"/>
            </a:endParaRPr>
          </a:p>
        </p:txBody>
      </p:sp>
      <p:sp>
        <p:nvSpPr>
          <p:cNvPr id="5" name="Blocker"/>
          <p:cNvSpPr/>
          <p:nvPr/>
        </p:nvSpPr>
        <p:spPr>
          <a:xfrm>
            <a:off x="4011960" y="620688"/>
            <a:ext cx="1872208" cy="144016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5715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8000" b="1" dirty="0">
                <a:ln>
                  <a:solidFill>
                    <a:prstClr val="black"/>
                  </a:solidFill>
                </a:ln>
                <a:solidFill>
                  <a:srgbClr val="FFFF00"/>
                </a:solidFill>
                <a:latin typeface="Gill Sans MT" panose="020B0502020104020203" pitchFamily="34" charset="0"/>
                <a:ea typeface="ADLaM Display" panose="02010000000000000000" pitchFamily="2" charset="0"/>
                <a:cs typeface="ADLaM Display" panose="02010000000000000000" pitchFamily="2" charset="0"/>
              </a:rPr>
              <a:t>2</a:t>
            </a:r>
            <a:endParaRPr lang="ja-JP" altLang="en-US" sz="8000" b="1" dirty="0">
              <a:ln>
                <a:solidFill>
                  <a:prstClr val="black"/>
                </a:solidFill>
              </a:ln>
              <a:solidFill>
                <a:srgbClr val="FFFF00"/>
              </a:solidFill>
              <a:latin typeface="Gill Sans MT" panose="020B0502020104020203" pitchFamily="34" charset="0"/>
              <a:ea typeface="游ゴシック" panose="020B0400000000000000" pitchFamily="50" charset="-128"/>
              <a:cs typeface="ADLaM Display" panose="02010000000000000000" pitchFamily="2" charset="0"/>
            </a:endParaRPr>
          </a:p>
        </p:txBody>
      </p:sp>
      <p:sp>
        <p:nvSpPr>
          <p:cNvPr id="6" name="Blocker"/>
          <p:cNvSpPr/>
          <p:nvPr/>
        </p:nvSpPr>
        <p:spPr>
          <a:xfrm>
            <a:off x="5884168" y="620688"/>
            <a:ext cx="1872208" cy="144016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5715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8000" b="1" dirty="0">
                <a:ln>
                  <a:solidFill>
                    <a:prstClr val="black"/>
                  </a:solidFill>
                </a:ln>
                <a:solidFill>
                  <a:srgbClr val="FFFF00"/>
                </a:solidFill>
                <a:latin typeface="Gill Sans MT" panose="020B0502020104020203" pitchFamily="34" charset="0"/>
                <a:ea typeface="ADLaM Display" panose="02010000000000000000" pitchFamily="2" charset="0"/>
                <a:cs typeface="ADLaM Display" panose="02010000000000000000" pitchFamily="2" charset="0"/>
              </a:rPr>
              <a:t>3</a:t>
            </a:r>
            <a:endParaRPr lang="ja-JP" altLang="en-US" sz="8000" b="1" dirty="0">
              <a:ln>
                <a:solidFill>
                  <a:prstClr val="black"/>
                </a:solidFill>
              </a:ln>
              <a:solidFill>
                <a:srgbClr val="FFFF00"/>
              </a:solidFill>
              <a:latin typeface="Gill Sans MT" panose="020B0502020104020203" pitchFamily="34" charset="0"/>
              <a:ea typeface="游ゴシック" panose="020B0400000000000000" pitchFamily="50" charset="-128"/>
              <a:cs typeface="ADLaM Display" panose="02010000000000000000" pitchFamily="2" charset="0"/>
            </a:endParaRPr>
          </a:p>
        </p:txBody>
      </p:sp>
      <p:sp>
        <p:nvSpPr>
          <p:cNvPr id="7" name="Blocker"/>
          <p:cNvSpPr/>
          <p:nvPr/>
        </p:nvSpPr>
        <p:spPr>
          <a:xfrm>
            <a:off x="7760168" y="620528"/>
            <a:ext cx="1872208" cy="144016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5715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8000" b="1" dirty="0">
                <a:ln>
                  <a:solidFill>
                    <a:prstClr val="black"/>
                  </a:solidFill>
                </a:ln>
                <a:solidFill>
                  <a:srgbClr val="FFFF00"/>
                </a:solidFill>
                <a:latin typeface="Gill Sans MT" panose="020B0502020104020203" pitchFamily="34" charset="0"/>
                <a:ea typeface="ADLaM Display" panose="02010000000000000000" pitchFamily="2" charset="0"/>
                <a:cs typeface="ADLaM Display" panose="02010000000000000000" pitchFamily="2" charset="0"/>
              </a:rPr>
              <a:t>4</a:t>
            </a:r>
            <a:endParaRPr lang="ja-JP" altLang="en-US" sz="8000" b="1" dirty="0">
              <a:ln>
                <a:solidFill>
                  <a:prstClr val="black"/>
                </a:solidFill>
              </a:ln>
              <a:solidFill>
                <a:srgbClr val="FFFF00"/>
              </a:solidFill>
              <a:latin typeface="Gill Sans MT" panose="020B0502020104020203" pitchFamily="34" charset="0"/>
              <a:ea typeface="游ゴシック" panose="020B0400000000000000" pitchFamily="50" charset="-128"/>
              <a:cs typeface="ADLaM Display" panose="02010000000000000000" pitchFamily="2" charset="0"/>
            </a:endParaRPr>
          </a:p>
        </p:txBody>
      </p:sp>
      <p:sp>
        <p:nvSpPr>
          <p:cNvPr id="30" name="Blocker">
            <a:extLst>
              <a:ext uri="{FF2B5EF4-FFF2-40B4-BE49-F238E27FC236}">
                <a16:creationId xmlns:a16="http://schemas.microsoft.com/office/drawing/2014/main" id="{5E437321-4350-719E-1625-BE12025ECCFA}"/>
              </a:ext>
            </a:extLst>
          </p:cNvPr>
          <p:cNvSpPr/>
          <p:nvPr/>
        </p:nvSpPr>
        <p:spPr>
          <a:xfrm>
            <a:off x="2135560" y="2063816"/>
            <a:ext cx="1872208" cy="144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5715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8000" b="1" dirty="0">
                <a:ln>
                  <a:solidFill>
                    <a:prstClr val="black"/>
                  </a:solidFill>
                </a:ln>
                <a:solidFill>
                  <a:srgbClr val="FFFF00"/>
                </a:solidFill>
                <a:latin typeface="Gill Sans MT" panose="020B0502020104020203" pitchFamily="34" charset="0"/>
                <a:ea typeface="ADLaM Display" panose="02010000000000000000" pitchFamily="2" charset="0"/>
                <a:cs typeface="ADLaM Display" panose="02010000000000000000" pitchFamily="2" charset="0"/>
              </a:rPr>
              <a:t>5</a:t>
            </a:r>
            <a:endParaRPr lang="ja-JP" altLang="en-US" sz="8000" b="1" dirty="0">
              <a:ln>
                <a:solidFill>
                  <a:prstClr val="black"/>
                </a:solidFill>
              </a:ln>
              <a:solidFill>
                <a:srgbClr val="FFFF00"/>
              </a:solidFill>
              <a:latin typeface="Gill Sans MT" panose="020B0502020104020203" pitchFamily="34" charset="0"/>
              <a:ea typeface="游ゴシック" panose="020B0400000000000000" pitchFamily="50" charset="-128"/>
              <a:cs typeface="ADLaM Display" panose="02010000000000000000" pitchFamily="2" charset="0"/>
            </a:endParaRPr>
          </a:p>
        </p:txBody>
      </p:sp>
      <p:sp>
        <p:nvSpPr>
          <p:cNvPr id="31" name="Blocker">
            <a:extLst>
              <a:ext uri="{FF2B5EF4-FFF2-40B4-BE49-F238E27FC236}">
                <a16:creationId xmlns:a16="http://schemas.microsoft.com/office/drawing/2014/main" id="{30514E96-37FF-66C5-966E-F591CA8F604A}"/>
              </a:ext>
            </a:extLst>
          </p:cNvPr>
          <p:cNvSpPr/>
          <p:nvPr/>
        </p:nvSpPr>
        <p:spPr>
          <a:xfrm>
            <a:off x="4011960" y="2060688"/>
            <a:ext cx="1872208" cy="144016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5715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8000" b="1" dirty="0">
                <a:ln>
                  <a:solidFill>
                    <a:prstClr val="black"/>
                  </a:solidFill>
                </a:ln>
                <a:solidFill>
                  <a:srgbClr val="FFFF00"/>
                </a:solidFill>
                <a:latin typeface="Gill Sans MT" panose="020B0502020104020203" pitchFamily="34" charset="0"/>
                <a:ea typeface="ADLaM Display" panose="02010000000000000000" pitchFamily="2" charset="0"/>
                <a:cs typeface="ADLaM Display" panose="02010000000000000000" pitchFamily="2" charset="0"/>
              </a:rPr>
              <a:t>6</a:t>
            </a:r>
            <a:endParaRPr lang="ja-JP" altLang="en-US" sz="8000" b="1" dirty="0">
              <a:ln>
                <a:solidFill>
                  <a:prstClr val="black"/>
                </a:solidFill>
              </a:ln>
              <a:solidFill>
                <a:srgbClr val="FFFF00"/>
              </a:solidFill>
              <a:latin typeface="Gill Sans MT" panose="020B0502020104020203" pitchFamily="34" charset="0"/>
              <a:ea typeface="游ゴシック" panose="020B0400000000000000" pitchFamily="50" charset="-128"/>
              <a:cs typeface="ADLaM Display" panose="02010000000000000000" pitchFamily="2" charset="0"/>
            </a:endParaRPr>
          </a:p>
        </p:txBody>
      </p:sp>
      <p:sp>
        <p:nvSpPr>
          <p:cNvPr id="32" name="Blocker">
            <a:extLst>
              <a:ext uri="{FF2B5EF4-FFF2-40B4-BE49-F238E27FC236}">
                <a16:creationId xmlns:a16="http://schemas.microsoft.com/office/drawing/2014/main" id="{8AA828D2-B389-FBCD-36EB-8E429D4883CA}"/>
              </a:ext>
            </a:extLst>
          </p:cNvPr>
          <p:cNvSpPr/>
          <p:nvPr/>
        </p:nvSpPr>
        <p:spPr>
          <a:xfrm>
            <a:off x="5884168" y="2060688"/>
            <a:ext cx="1872208" cy="144016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5715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8000" b="1" dirty="0">
                <a:ln>
                  <a:solidFill>
                    <a:prstClr val="black"/>
                  </a:solidFill>
                </a:ln>
                <a:solidFill>
                  <a:srgbClr val="FFFF00"/>
                </a:solidFill>
                <a:latin typeface="Gill Sans MT" panose="020B0502020104020203" pitchFamily="34" charset="0"/>
                <a:ea typeface="ADLaM Display" panose="02010000000000000000" pitchFamily="2" charset="0"/>
                <a:cs typeface="ADLaM Display" panose="02010000000000000000" pitchFamily="2" charset="0"/>
              </a:rPr>
              <a:t>7</a:t>
            </a:r>
            <a:endParaRPr lang="ja-JP" altLang="en-US" sz="8000" b="1" dirty="0">
              <a:ln>
                <a:solidFill>
                  <a:prstClr val="black"/>
                </a:solidFill>
              </a:ln>
              <a:solidFill>
                <a:srgbClr val="FFFF00"/>
              </a:solidFill>
              <a:latin typeface="Gill Sans MT" panose="020B0502020104020203" pitchFamily="34" charset="0"/>
              <a:ea typeface="游ゴシック" panose="020B0400000000000000" pitchFamily="50" charset="-128"/>
              <a:cs typeface="ADLaM Display" panose="02010000000000000000" pitchFamily="2" charset="0"/>
            </a:endParaRPr>
          </a:p>
        </p:txBody>
      </p:sp>
      <p:sp>
        <p:nvSpPr>
          <p:cNvPr id="33" name="Blocker">
            <a:extLst>
              <a:ext uri="{FF2B5EF4-FFF2-40B4-BE49-F238E27FC236}">
                <a16:creationId xmlns:a16="http://schemas.microsoft.com/office/drawing/2014/main" id="{8463B412-4CF3-5F77-7E03-1C8E98E332AE}"/>
              </a:ext>
            </a:extLst>
          </p:cNvPr>
          <p:cNvSpPr/>
          <p:nvPr/>
        </p:nvSpPr>
        <p:spPr>
          <a:xfrm>
            <a:off x="7760168" y="2060528"/>
            <a:ext cx="1872208" cy="144016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5715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8000" b="1" dirty="0">
                <a:ln>
                  <a:solidFill>
                    <a:prstClr val="black"/>
                  </a:solidFill>
                </a:ln>
                <a:solidFill>
                  <a:srgbClr val="FFFF00"/>
                </a:solidFill>
                <a:latin typeface="Gill Sans MT" panose="020B0502020104020203" pitchFamily="34" charset="0"/>
                <a:ea typeface="ADLaM Display" panose="02010000000000000000" pitchFamily="2" charset="0"/>
                <a:cs typeface="ADLaM Display" panose="02010000000000000000" pitchFamily="2" charset="0"/>
              </a:rPr>
              <a:t>8</a:t>
            </a:r>
            <a:endParaRPr lang="ja-JP" altLang="en-US" sz="8000" b="1" dirty="0">
              <a:ln>
                <a:solidFill>
                  <a:prstClr val="black"/>
                </a:solidFill>
              </a:ln>
              <a:solidFill>
                <a:srgbClr val="FFFF00"/>
              </a:solidFill>
              <a:latin typeface="Gill Sans MT" panose="020B0502020104020203" pitchFamily="34" charset="0"/>
              <a:ea typeface="游ゴシック" panose="020B0400000000000000" pitchFamily="50" charset="-128"/>
              <a:cs typeface="ADLaM Display" panose="02010000000000000000" pitchFamily="2" charset="0"/>
            </a:endParaRPr>
          </a:p>
        </p:txBody>
      </p:sp>
      <p:sp>
        <p:nvSpPr>
          <p:cNvPr id="38" name="Blocker">
            <a:extLst>
              <a:ext uri="{FF2B5EF4-FFF2-40B4-BE49-F238E27FC236}">
                <a16:creationId xmlns:a16="http://schemas.microsoft.com/office/drawing/2014/main" id="{BD56BF2B-3C5F-1340-5916-571ABBABD90E}"/>
              </a:ext>
            </a:extLst>
          </p:cNvPr>
          <p:cNvSpPr/>
          <p:nvPr/>
        </p:nvSpPr>
        <p:spPr>
          <a:xfrm>
            <a:off x="2135560" y="3500528"/>
            <a:ext cx="1872208" cy="144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5715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8000" b="1" dirty="0">
                <a:ln>
                  <a:solidFill>
                    <a:prstClr val="black"/>
                  </a:solidFill>
                </a:ln>
                <a:solidFill>
                  <a:srgbClr val="FFFF00"/>
                </a:solidFill>
                <a:latin typeface="Gill Sans MT" panose="020B0502020104020203" pitchFamily="34" charset="0"/>
                <a:ea typeface="ADLaM Display" panose="02010000000000000000" pitchFamily="2" charset="0"/>
                <a:cs typeface="ADLaM Display" panose="02010000000000000000" pitchFamily="2" charset="0"/>
              </a:rPr>
              <a:t>9</a:t>
            </a:r>
            <a:endParaRPr lang="ja-JP" altLang="en-US" sz="8000" b="1" dirty="0">
              <a:ln>
                <a:solidFill>
                  <a:prstClr val="black"/>
                </a:solidFill>
              </a:ln>
              <a:solidFill>
                <a:srgbClr val="FFFF00"/>
              </a:solidFill>
              <a:latin typeface="Gill Sans MT" panose="020B0502020104020203" pitchFamily="34" charset="0"/>
              <a:ea typeface="游ゴシック" panose="020B0400000000000000" pitchFamily="50" charset="-128"/>
              <a:cs typeface="ADLaM Display" panose="02010000000000000000" pitchFamily="2" charset="0"/>
            </a:endParaRPr>
          </a:p>
        </p:txBody>
      </p:sp>
      <p:sp>
        <p:nvSpPr>
          <p:cNvPr id="39" name="Blocker">
            <a:extLst>
              <a:ext uri="{FF2B5EF4-FFF2-40B4-BE49-F238E27FC236}">
                <a16:creationId xmlns:a16="http://schemas.microsoft.com/office/drawing/2014/main" id="{5A4537F4-9401-ADCA-50D6-8D84A53DED80}"/>
              </a:ext>
            </a:extLst>
          </p:cNvPr>
          <p:cNvSpPr/>
          <p:nvPr/>
        </p:nvSpPr>
        <p:spPr>
          <a:xfrm>
            <a:off x="4011960" y="3500528"/>
            <a:ext cx="1872208" cy="144016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5715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8000" b="1" dirty="0">
                <a:ln>
                  <a:solidFill>
                    <a:prstClr val="black"/>
                  </a:solidFill>
                </a:ln>
                <a:solidFill>
                  <a:srgbClr val="FFFF00"/>
                </a:solidFill>
                <a:latin typeface="Gill Sans MT" panose="020B0502020104020203" pitchFamily="34" charset="0"/>
                <a:ea typeface="ADLaM Display" panose="02010000000000000000" pitchFamily="2" charset="0"/>
                <a:cs typeface="ADLaM Display" panose="02010000000000000000" pitchFamily="2" charset="0"/>
              </a:rPr>
              <a:t>10</a:t>
            </a:r>
            <a:endParaRPr lang="ja-JP" altLang="en-US" sz="8000" b="1" dirty="0">
              <a:ln>
                <a:solidFill>
                  <a:prstClr val="black"/>
                </a:solidFill>
              </a:ln>
              <a:solidFill>
                <a:srgbClr val="FFFF00"/>
              </a:solidFill>
              <a:latin typeface="Gill Sans MT" panose="020B0502020104020203" pitchFamily="34" charset="0"/>
              <a:ea typeface="游ゴシック" panose="020B0400000000000000" pitchFamily="50" charset="-128"/>
              <a:cs typeface="ADLaM Display" panose="02010000000000000000" pitchFamily="2" charset="0"/>
            </a:endParaRPr>
          </a:p>
        </p:txBody>
      </p:sp>
      <p:sp>
        <p:nvSpPr>
          <p:cNvPr id="40" name="Blocker">
            <a:extLst>
              <a:ext uri="{FF2B5EF4-FFF2-40B4-BE49-F238E27FC236}">
                <a16:creationId xmlns:a16="http://schemas.microsoft.com/office/drawing/2014/main" id="{667BF2E9-DFB6-238E-B930-3D7F645E8230}"/>
              </a:ext>
            </a:extLst>
          </p:cNvPr>
          <p:cNvSpPr/>
          <p:nvPr/>
        </p:nvSpPr>
        <p:spPr>
          <a:xfrm>
            <a:off x="5884168" y="3500528"/>
            <a:ext cx="1872208" cy="144016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5715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8000" b="1" dirty="0">
                <a:ln>
                  <a:solidFill>
                    <a:prstClr val="black"/>
                  </a:solidFill>
                </a:ln>
                <a:solidFill>
                  <a:srgbClr val="FFFF00"/>
                </a:solidFill>
                <a:latin typeface="Gill Sans MT" panose="020B0502020104020203" pitchFamily="34" charset="0"/>
                <a:ea typeface="ADLaM Display" panose="02010000000000000000" pitchFamily="2" charset="0"/>
                <a:cs typeface="ADLaM Display" panose="02010000000000000000" pitchFamily="2" charset="0"/>
              </a:rPr>
              <a:t>11</a:t>
            </a:r>
            <a:endParaRPr lang="ja-JP" altLang="en-US" sz="8000" b="1" dirty="0">
              <a:ln>
                <a:solidFill>
                  <a:prstClr val="black"/>
                </a:solidFill>
              </a:ln>
              <a:solidFill>
                <a:srgbClr val="FFFF00"/>
              </a:solidFill>
              <a:latin typeface="Gill Sans MT" panose="020B0502020104020203" pitchFamily="34" charset="0"/>
              <a:ea typeface="游ゴシック" panose="020B0400000000000000" pitchFamily="50" charset="-128"/>
              <a:cs typeface="ADLaM Display" panose="02010000000000000000" pitchFamily="2" charset="0"/>
            </a:endParaRPr>
          </a:p>
        </p:txBody>
      </p:sp>
      <p:sp>
        <p:nvSpPr>
          <p:cNvPr id="41" name="Blocker">
            <a:extLst>
              <a:ext uri="{FF2B5EF4-FFF2-40B4-BE49-F238E27FC236}">
                <a16:creationId xmlns:a16="http://schemas.microsoft.com/office/drawing/2014/main" id="{819B012C-C5A2-C50D-A657-B92D79D4DDC7}"/>
              </a:ext>
            </a:extLst>
          </p:cNvPr>
          <p:cNvSpPr/>
          <p:nvPr/>
        </p:nvSpPr>
        <p:spPr>
          <a:xfrm>
            <a:off x="7760168" y="3500368"/>
            <a:ext cx="1872208" cy="144016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5715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8000" b="1" dirty="0">
                <a:ln>
                  <a:solidFill>
                    <a:prstClr val="black"/>
                  </a:solidFill>
                </a:ln>
                <a:solidFill>
                  <a:srgbClr val="FFFF00"/>
                </a:solidFill>
                <a:latin typeface="Gill Sans MT" panose="020B0502020104020203" pitchFamily="34" charset="0"/>
                <a:ea typeface="ADLaM Display" panose="02010000000000000000" pitchFamily="2" charset="0"/>
                <a:cs typeface="ADLaM Display" panose="02010000000000000000" pitchFamily="2" charset="0"/>
              </a:rPr>
              <a:t>12</a:t>
            </a:r>
            <a:endParaRPr lang="ja-JP" altLang="en-US" sz="8000" b="1" dirty="0">
              <a:ln>
                <a:solidFill>
                  <a:prstClr val="black"/>
                </a:solidFill>
              </a:ln>
              <a:solidFill>
                <a:srgbClr val="FFFF00"/>
              </a:solidFill>
              <a:latin typeface="Gill Sans MT" panose="020B0502020104020203" pitchFamily="34" charset="0"/>
              <a:ea typeface="游ゴシック" panose="020B0400000000000000" pitchFamily="50" charset="-128"/>
              <a:cs typeface="ADLaM Display" panose="02010000000000000000" pitchFamily="2" charset="0"/>
            </a:endParaRPr>
          </a:p>
        </p:txBody>
      </p:sp>
      <p:sp>
        <p:nvSpPr>
          <p:cNvPr id="42" name="Blocker">
            <a:extLst>
              <a:ext uri="{FF2B5EF4-FFF2-40B4-BE49-F238E27FC236}">
                <a16:creationId xmlns:a16="http://schemas.microsoft.com/office/drawing/2014/main" id="{CC8DE98D-673B-FD6E-D848-D49E6F3218AD}"/>
              </a:ext>
            </a:extLst>
          </p:cNvPr>
          <p:cNvSpPr/>
          <p:nvPr/>
        </p:nvSpPr>
        <p:spPr>
          <a:xfrm>
            <a:off x="2135560" y="4940528"/>
            <a:ext cx="1872208" cy="14400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5715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8000" b="1" dirty="0">
                <a:ln>
                  <a:solidFill>
                    <a:prstClr val="black"/>
                  </a:solidFill>
                </a:ln>
                <a:solidFill>
                  <a:srgbClr val="FFFF00"/>
                </a:solidFill>
                <a:latin typeface="Gill Sans MT" panose="020B0502020104020203" pitchFamily="34" charset="0"/>
                <a:ea typeface="ADLaM Display" panose="02010000000000000000" pitchFamily="2" charset="0"/>
                <a:cs typeface="ADLaM Display" panose="02010000000000000000" pitchFamily="2" charset="0"/>
              </a:rPr>
              <a:t>13</a:t>
            </a:r>
            <a:endParaRPr lang="ja-JP" altLang="en-US" sz="8000" b="1" dirty="0">
              <a:ln>
                <a:solidFill>
                  <a:prstClr val="black"/>
                </a:solidFill>
              </a:ln>
              <a:solidFill>
                <a:srgbClr val="FFFF00"/>
              </a:solidFill>
              <a:latin typeface="Gill Sans MT" panose="020B0502020104020203" pitchFamily="34" charset="0"/>
              <a:ea typeface="游ゴシック" panose="020B0400000000000000" pitchFamily="50" charset="-128"/>
              <a:cs typeface="ADLaM Display" panose="02010000000000000000" pitchFamily="2" charset="0"/>
            </a:endParaRPr>
          </a:p>
        </p:txBody>
      </p:sp>
      <p:sp>
        <p:nvSpPr>
          <p:cNvPr id="43" name="Blocker">
            <a:extLst>
              <a:ext uri="{FF2B5EF4-FFF2-40B4-BE49-F238E27FC236}">
                <a16:creationId xmlns:a16="http://schemas.microsoft.com/office/drawing/2014/main" id="{823588B6-196F-FB01-7663-E8A2C46777D3}"/>
              </a:ext>
            </a:extLst>
          </p:cNvPr>
          <p:cNvSpPr/>
          <p:nvPr/>
        </p:nvSpPr>
        <p:spPr>
          <a:xfrm>
            <a:off x="4011960" y="4940528"/>
            <a:ext cx="1872208" cy="144016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5715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8000" b="1" dirty="0">
                <a:ln>
                  <a:solidFill>
                    <a:prstClr val="black"/>
                  </a:solidFill>
                </a:ln>
                <a:solidFill>
                  <a:srgbClr val="FFFF00"/>
                </a:solidFill>
                <a:latin typeface="Gill Sans MT" panose="020B0502020104020203" pitchFamily="34" charset="0"/>
                <a:ea typeface="ADLaM Display" panose="02010000000000000000" pitchFamily="2" charset="0"/>
                <a:cs typeface="ADLaM Display" panose="02010000000000000000" pitchFamily="2" charset="0"/>
              </a:rPr>
              <a:t>14</a:t>
            </a:r>
            <a:endParaRPr lang="ja-JP" altLang="en-US" sz="8000" b="1" dirty="0">
              <a:ln>
                <a:solidFill>
                  <a:prstClr val="black"/>
                </a:solidFill>
              </a:ln>
              <a:solidFill>
                <a:srgbClr val="FFFF00"/>
              </a:solidFill>
              <a:latin typeface="Gill Sans MT" panose="020B0502020104020203" pitchFamily="34" charset="0"/>
              <a:ea typeface="游ゴシック" panose="020B0400000000000000" pitchFamily="50" charset="-128"/>
              <a:cs typeface="ADLaM Display" panose="02010000000000000000" pitchFamily="2" charset="0"/>
            </a:endParaRPr>
          </a:p>
        </p:txBody>
      </p:sp>
      <p:sp>
        <p:nvSpPr>
          <p:cNvPr id="44" name="Blocker">
            <a:extLst>
              <a:ext uri="{FF2B5EF4-FFF2-40B4-BE49-F238E27FC236}">
                <a16:creationId xmlns:a16="http://schemas.microsoft.com/office/drawing/2014/main" id="{421582C8-27B9-3515-F2F9-559223191A8E}"/>
              </a:ext>
            </a:extLst>
          </p:cNvPr>
          <p:cNvSpPr/>
          <p:nvPr/>
        </p:nvSpPr>
        <p:spPr>
          <a:xfrm>
            <a:off x="5884168" y="4940528"/>
            <a:ext cx="1872208" cy="144016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5715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8000" b="1" dirty="0">
                <a:ln>
                  <a:solidFill>
                    <a:prstClr val="black"/>
                  </a:solidFill>
                </a:ln>
                <a:solidFill>
                  <a:srgbClr val="FFFF00"/>
                </a:solidFill>
                <a:latin typeface="Gill Sans MT" panose="020B0502020104020203" pitchFamily="34" charset="0"/>
                <a:ea typeface="ADLaM Display" panose="02010000000000000000" pitchFamily="2" charset="0"/>
                <a:cs typeface="ADLaM Display" panose="02010000000000000000" pitchFamily="2" charset="0"/>
              </a:rPr>
              <a:t>15</a:t>
            </a:r>
            <a:endParaRPr lang="ja-JP" altLang="en-US" sz="8000" b="1" dirty="0">
              <a:ln>
                <a:solidFill>
                  <a:prstClr val="black"/>
                </a:solidFill>
              </a:ln>
              <a:solidFill>
                <a:srgbClr val="FFFF00"/>
              </a:solidFill>
              <a:latin typeface="Gill Sans MT" panose="020B0502020104020203" pitchFamily="34" charset="0"/>
              <a:ea typeface="游ゴシック" panose="020B0400000000000000" pitchFamily="50" charset="-128"/>
              <a:cs typeface="ADLaM Display" panose="02010000000000000000" pitchFamily="2" charset="0"/>
            </a:endParaRPr>
          </a:p>
        </p:txBody>
      </p:sp>
      <p:sp>
        <p:nvSpPr>
          <p:cNvPr id="45" name="Blocker">
            <a:extLst>
              <a:ext uri="{FF2B5EF4-FFF2-40B4-BE49-F238E27FC236}">
                <a16:creationId xmlns:a16="http://schemas.microsoft.com/office/drawing/2014/main" id="{F787F69A-6DA6-28AB-018F-35368C82AAC6}"/>
              </a:ext>
            </a:extLst>
          </p:cNvPr>
          <p:cNvSpPr/>
          <p:nvPr/>
        </p:nvSpPr>
        <p:spPr>
          <a:xfrm>
            <a:off x="7760168" y="4940368"/>
            <a:ext cx="1872208" cy="144016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57150">
            <a:solidFill>
              <a:schemeClr val="tx1"/>
            </a:solidFill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8000" b="1" dirty="0">
                <a:ln>
                  <a:solidFill>
                    <a:prstClr val="black"/>
                  </a:solidFill>
                </a:ln>
                <a:solidFill>
                  <a:srgbClr val="FFFF00"/>
                </a:solidFill>
                <a:latin typeface="Gill Sans MT" panose="020B0502020104020203" pitchFamily="34" charset="0"/>
                <a:ea typeface="ADLaM Display" panose="02010000000000000000" pitchFamily="2" charset="0"/>
                <a:cs typeface="ADLaM Display" panose="02010000000000000000" pitchFamily="2" charset="0"/>
              </a:rPr>
              <a:t>16</a:t>
            </a:r>
            <a:endParaRPr lang="ja-JP" altLang="en-US" sz="8000" b="1" dirty="0">
              <a:ln>
                <a:solidFill>
                  <a:prstClr val="black"/>
                </a:solidFill>
              </a:ln>
              <a:solidFill>
                <a:srgbClr val="FFFF00"/>
              </a:solidFill>
              <a:latin typeface="Gill Sans MT" panose="020B0502020104020203" pitchFamily="34" charset="0"/>
              <a:ea typeface="游ゴシック" panose="020B0400000000000000" pitchFamily="50" charset="-128"/>
              <a:cs typeface="ADLaM Display" panose="02010000000000000000" pitchFamily="2" charset="0"/>
            </a:endParaRPr>
          </a:p>
        </p:txBody>
      </p:sp>
      <p:pic>
        <p:nvPicPr>
          <p:cNvPr id="2" name="図 1">
            <a:extLst>
              <a:ext uri="{FF2B5EF4-FFF2-40B4-BE49-F238E27FC236}">
                <a16:creationId xmlns:a16="http://schemas.microsoft.com/office/drawing/2014/main" id="{85C77921-151A-37F5-4AF1-2AE44B63EAB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2157" b="97059" l="2726" r="94549">
                        <a14:foregroundMark x1="62862" y1="6863" x2="40886" y2="3137"/>
                        <a14:foregroundMark x1="7496" y1="41961" x2="10733" y2="58431"/>
                        <a14:foregroundMark x1="2726" y1="48627" x2="4259" y2="55490"/>
                        <a14:foregroundMark x1="32709" y1="87059" x2="52300" y2="89216"/>
                        <a14:foregroundMark x1="52300" y1="89216" x2="60988" y2="84902"/>
                        <a14:foregroundMark x1="54344" y1="94118" x2="42078" y2="93137"/>
                        <a14:foregroundMark x1="42078" y1="93137" x2="41567" y2="92745"/>
                        <a14:foregroundMark x1="90971" y1="38627" x2="88927" y2="62549"/>
                        <a14:foregroundMark x1="46923" y1="96714" x2="53663" y2="95882"/>
                        <a14:foregroundMark x1="45826" y1="2157" x2="50937" y2="3725"/>
                        <a14:foregroundMark x1="94549" y1="45686" x2="88927" y2="57255"/>
                        <a14:backgroundMark x1="43612" y1="97059" x2="46337" y2="97647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759086" y="5223922"/>
            <a:ext cx="1872208" cy="16266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0001610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37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8" fill="hold">
                      <p:stCondLst>
                        <p:cond delay="0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seq concurrent="1" nextAc="seek">
              <p:cTn id="4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3" fill="hold">
                      <p:stCondLst>
                        <p:cond delay="0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5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3" fill="hold">
                      <p:stCondLst>
                        <p:cond delay="0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57" restart="whenNotActive" fill="hold" evtFilter="cancelBubble" nodeType="interactiveSeq">
                <p:stCondLst>
                  <p:cond evt="onClick" delay="0">
                    <p:tgtEl>
                      <p:spTgt spid="3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8" fill="hold">
                      <p:stCondLst>
                        <p:cond delay="0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0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  <p:seq concurrent="1" nextAc="seek">
              <p:cTn id="67" restart="whenNotActive" fill="hold" evtFilter="cancelBubble" nodeType="interactiveSeq">
                <p:stCondLst>
                  <p:cond evt="onClick" delay="0">
                    <p:tgtEl>
                      <p:spTgt spid="3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8" fill="hold">
                      <p:stCondLst>
                        <p:cond delay="0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2"/>
                  </p:tgtEl>
                </p:cond>
              </p:nextCondLst>
            </p:seq>
            <p:seq concurrent="1" nextAc="seek">
              <p:cTn id="72" restart="whenNotActive" fill="hold" evtFilter="cancelBubble" nodeType="interactiveSeq">
                <p:stCondLst>
                  <p:cond evt="onClick" delay="0">
                    <p:tgtEl>
                      <p:spTgt spid="3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3" fill="hold">
                      <p:stCondLst>
                        <p:cond delay="0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3"/>
                  </p:tgtEl>
                </p:cond>
              </p:nextCondLst>
            </p:seq>
            <p:seq concurrent="1" nextAc="seek">
              <p:cTn id="77" restart="whenNotActive" fill="hold" evtFilter="cancelBubble" nodeType="interactiveSeq">
                <p:stCondLst>
                  <p:cond evt="onClick" delay="0">
                    <p:tgtEl>
                      <p:spTgt spid="3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8" fill="hold">
                      <p:stCondLst>
                        <p:cond delay="0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8"/>
                  </p:tgtEl>
                </p:cond>
              </p:nextCondLst>
            </p:seq>
            <p:seq concurrent="1" nextAc="seek">
              <p:cTn id="82" restart="whenNotActive" fill="hold" evtFilter="cancelBubble" nodeType="interactiveSeq">
                <p:stCondLst>
                  <p:cond evt="onClick" delay="0">
                    <p:tgtEl>
                      <p:spTgt spid="3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3" fill="hold">
                      <p:stCondLst>
                        <p:cond delay="0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9"/>
                  </p:tgtEl>
                </p:cond>
              </p:nextCondLst>
            </p:seq>
            <p:seq concurrent="1" nextAc="seek">
              <p:cTn id="87" restart="whenNotActive" fill="hold" evtFilter="cancelBubble" nodeType="interactiveSeq">
                <p:stCondLst>
                  <p:cond evt="onClick" delay="0">
                    <p:tgtEl>
                      <p:spTgt spid="4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8" fill="hold">
                      <p:stCondLst>
                        <p:cond delay="0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0"/>
                  </p:tgtEl>
                </p:cond>
              </p:nextCondLst>
            </p:seq>
            <p:seq concurrent="1" nextAc="seek">
              <p:cTn id="92" restart="whenNotActive" fill="hold" evtFilter="cancelBubble" nodeType="interactiveSeq">
                <p:stCondLst>
                  <p:cond evt="onClick" delay="0">
                    <p:tgtEl>
                      <p:spTgt spid="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3" fill="hold">
                      <p:stCondLst>
                        <p:cond delay="0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"/>
                  </p:tgtEl>
                </p:cond>
              </p:nextCondLst>
            </p:seq>
            <p:seq concurrent="1" nextAc="seek">
              <p:cTn id="97" restart="whenNotActive" fill="hold" evtFilter="cancelBubble" nodeType="interactiveSeq">
                <p:stCondLst>
                  <p:cond evt="onClick" delay="0">
                    <p:tgtEl>
                      <p:spTgt spid="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8" fill="hold">
                      <p:stCondLst>
                        <p:cond delay="0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2"/>
                  </p:tgtEl>
                </p:cond>
              </p:nextCondLst>
            </p:seq>
            <p:seq concurrent="1" nextAc="seek">
              <p:cTn id="102" restart="whenNotActive" fill="hold" evtFilter="cancelBubble" nodeType="interactiveSeq">
                <p:stCondLst>
                  <p:cond evt="onClick" delay="0">
                    <p:tgtEl>
                      <p:spTgt spid="4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3" fill="hold">
                      <p:stCondLst>
                        <p:cond delay="0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3"/>
                  </p:tgtEl>
                </p:cond>
              </p:nextCondLst>
            </p:seq>
            <p:seq concurrent="1" nextAc="seek">
              <p:cTn id="107" restart="whenNotActive" fill="hold" evtFilter="cancelBubble" nodeType="interactiveSeq">
                <p:stCondLst>
                  <p:cond evt="onClick" delay="0">
                    <p:tgtEl>
                      <p:spTgt spid="4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08" fill="hold">
                      <p:stCondLst>
                        <p:cond delay="0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4"/>
                  </p:tgtEl>
                </p:cond>
              </p:nextCondLst>
            </p:seq>
            <p:seq concurrent="1" nextAc="seek">
              <p:cTn id="112" restart="whenNotActive" fill="hold" evtFilter="cancelBubble" nodeType="interactiveSeq">
                <p:stCondLst>
                  <p:cond evt="onClick" delay="0">
                    <p:tgtEl>
                      <p:spTgt spid="4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13" fill="hold">
                      <p:stCondLst>
                        <p:cond delay="0"/>
                      </p:stCondLst>
                      <p:childTnLst>
                        <p:par>
                          <p:cTn id="114" fill="hold">
                            <p:stCondLst>
                              <p:cond delay="0"/>
                            </p:stCondLst>
                            <p:childTnLst>
                              <p:par>
                                <p:cTn id="11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5"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  <p:bldP spid="5" grpId="0" animBg="1"/>
      <p:bldP spid="5" grpId="1" animBg="1"/>
      <p:bldP spid="6" grpId="0" animBg="1"/>
      <p:bldP spid="6" grpId="1" animBg="1"/>
      <p:bldP spid="7" grpId="0" animBg="1"/>
      <p:bldP spid="7" grpId="1" animBg="1"/>
      <p:bldP spid="30" grpId="0" animBg="1"/>
      <p:bldP spid="30" grpId="1" animBg="1"/>
      <p:bldP spid="31" grpId="0" animBg="1"/>
      <p:bldP spid="31" grpId="1" animBg="1"/>
      <p:bldP spid="32" grpId="0" animBg="1"/>
      <p:bldP spid="32" grpId="1" animBg="1"/>
      <p:bldP spid="33" grpId="0" animBg="1"/>
      <p:bldP spid="33" grpId="1" animBg="1"/>
      <p:bldP spid="38" grpId="0" animBg="1"/>
      <p:bldP spid="38" grpId="1" animBg="1"/>
      <p:bldP spid="39" grpId="0" animBg="1"/>
      <p:bldP spid="39" grpId="1" animBg="1"/>
      <p:bldP spid="40" grpId="0" animBg="1"/>
      <p:bldP spid="40" grpId="1" animBg="1"/>
      <p:bldP spid="41" grpId="0" animBg="1"/>
      <p:bldP spid="41" grpId="1" animBg="1"/>
      <p:bldP spid="42" grpId="0" animBg="1"/>
      <p:bldP spid="42" grpId="1" animBg="1"/>
      <p:bldP spid="43" grpId="0" animBg="1"/>
      <p:bldP spid="43" grpId="1" animBg="1"/>
      <p:bldP spid="44" grpId="0" animBg="1"/>
      <p:bldP spid="44" grpId="1" animBg="1"/>
      <p:bldP spid="45" grpId="0" animBg="1"/>
      <p:bldP spid="45" grpId="1" animBg="1"/>
    </p:bldLst>
  </p:timing>
</p:sld>
</file>

<file path=ppt/theme/theme1.xml><?xml version="1.0" encoding="utf-8"?>
<a:theme xmlns:a="http://schemas.openxmlformats.org/drawingml/2006/main" name="1_Office テーマ">
  <a:themeElements>
    <a:clrScheme name="青">
      <a:dk1>
        <a:sysClr val="windowText" lastClr="000000"/>
      </a:dk1>
      <a:lt1>
        <a:sysClr val="window" lastClr="FFFFFF"/>
      </a:lt1>
      <a:dk2>
        <a:srgbClr val="17406D"/>
      </a:dk2>
      <a:lt2>
        <a:srgbClr val="DBEF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Office">
      <a:majorFont>
        <a:latin typeface="游ゴシック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16</Words>
  <Application>Microsoft Office PowerPoint</Application>
  <PresentationFormat>ワイド画面</PresentationFormat>
  <Paragraphs>16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9" baseType="lpstr">
      <vt:lpstr>游ゴシック</vt:lpstr>
      <vt:lpstr>游ゴシック Light</vt:lpstr>
      <vt:lpstr>Arial</vt:lpstr>
      <vt:lpstr>Gill Sans MT</vt:lpstr>
      <vt:lpstr>1_Office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朋子 岡田</dc:creator>
  <cp:lastModifiedBy>朋子 岡田</cp:lastModifiedBy>
  <cp:revision>1</cp:revision>
  <dcterms:created xsi:type="dcterms:W3CDTF">2024-09-30T13:16:45Z</dcterms:created>
  <dcterms:modified xsi:type="dcterms:W3CDTF">2024-09-30T13:19:04Z</dcterms:modified>
</cp:coreProperties>
</file>