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8288000" cy="10287000"/>
  <p:notesSz cx="6858000" cy="9144000"/>
  <p:embeddedFontLst>
    <p:embeddedFont>
      <p:font typeface="M Plus Rounded Black" panose="020B0600070205080204" charset="-128"/>
      <p:regular r:id="rId20"/>
    </p:embeddedFont>
    <p:embeddedFont>
      <p:font typeface="UD デジタル 教科書体 NK-B" panose="02020700000000000000" pitchFamily="18" charset="-128"/>
      <p:bold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E4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F2F87A-D317-46DD-8BC2-451DA4EB4733}" v="41" dt="2023-12-10T18:15:08.4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94" autoAdjust="0"/>
    <p:restoredTop sz="94622" autoAdjust="0"/>
  </p:normalViewPr>
  <p:slideViewPr>
    <p:cSldViewPr>
      <p:cViewPr varScale="1">
        <p:scale>
          <a:sx n="52" d="100"/>
          <a:sy n="52" d="100"/>
        </p:scale>
        <p:origin x="413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108000" cy="108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朋子 岡田" userId="45f9f782b126fbb9" providerId="LiveId" clId="{9AF2F87A-D317-46DD-8BC2-451DA4EB4733}"/>
    <pc:docChg chg="undo custSel mod modSld sldOrd">
      <pc:chgData name="朋子 岡田" userId="45f9f782b126fbb9" providerId="LiveId" clId="{9AF2F87A-D317-46DD-8BC2-451DA4EB4733}" dt="2023-12-10T18:15:35.208" v="237" actId="21"/>
      <pc:docMkLst>
        <pc:docMk/>
      </pc:docMkLst>
      <pc:sldChg chg="addSp delSp modSp mod">
        <pc:chgData name="朋子 岡田" userId="45f9f782b126fbb9" providerId="LiveId" clId="{9AF2F87A-D317-46DD-8BC2-451DA4EB4733}" dt="2023-12-10T18:14:24.120" v="231" actId="1076"/>
        <pc:sldMkLst>
          <pc:docMk/>
          <pc:sldMk cId="0" sldId="256"/>
        </pc:sldMkLst>
        <pc:spChg chg="del">
          <ac:chgData name="朋子 岡田" userId="45f9f782b126fbb9" providerId="LiveId" clId="{9AF2F87A-D317-46DD-8BC2-451DA4EB4733}" dt="2023-12-10T17:21:47.553" v="38" actId="21"/>
          <ac:spMkLst>
            <pc:docMk/>
            <pc:sldMk cId="0" sldId="256"/>
            <ac:spMk id="2" creationId="{00000000-0000-0000-0000-000000000000}"/>
          </ac:spMkLst>
        </pc:spChg>
        <pc:picChg chg="add del mod">
          <ac:chgData name="朋子 岡田" userId="45f9f782b126fbb9" providerId="LiveId" clId="{9AF2F87A-D317-46DD-8BC2-451DA4EB4733}" dt="2023-12-10T17:45:00.301" v="91" actId="21"/>
          <ac:picMkLst>
            <pc:docMk/>
            <pc:sldMk cId="0" sldId="256"/>
            <ac:picMk id="5" creationId="{9ADB2122-A52E-B1F5-30B4-6CB28285FBF6}"/>
          </ac:picMkLst>
        </pc:picChg>
        <pc:picChg chg="add del mod">
          <ac:chgData name="朋子 岡田" userId="45f9f782b126fbb9" providerId="LiveId" clId="{9AF2F87A-D317-46DD-8BC2-451DA4EB4733}" dt="2023-12-10T18:14:19.462" v="229" actId="21"/>
          <ac:picMkLst>
            <pc:docMk/>
            <pc:sldMk cId="0" sldId="256"/>
            <ac:picMk id="6" creationId="{2D84DB79-6AA2-A5C4-7E8F-4D0DAC40695B}"/>
          </ac:picMkLst>
        </pc:picChg>
        <pc:picChg chg="add mod">
          <ac:chgData name="朋子 岡田" userId="45f9f782b126fbb9" providerId="LiveId" clId="{9AF2F87A-D317-46DD-8BC2-451DA4EB4733}" dt="2023-12-10T18:14:24.120" v="231" actId="1076"/>
          <ac:picMkLst>
            <pc:docMk/>
            <pc:sldMk cId="0" sldId="256"/>
            <ac:picMk id="8" creationId="{2DF6BFBF-CE22-67AF-15EF-20E935B4F2B4}"/>
          </ac:picMkLst>
        </pc:picChg>
      </pc:sldChg>
      <pc:sldChg chg="addSp delSp modSp mod">
        <pc:chgData name="朋子 岡田" userId="45f9f782b126fbb9" providerId="LiveId" clId="{9AF2F87A-D317-46DD-8BC2-451DA4EB4733}" dt="2023-12-10T17:53:10.063" v="197" actId="1076"/>
        <pc:sldMkLst>
          <pc:docMk/>
          <pc:sldMk cId="0" sldId="257"/>
        </pc:sldMkLst>
        <pc:spChg chg="del">
          <ac:chgData name="朋子 岡田" userId="45f9f782b126fbb9" providerId="LiveId" clId="{9AF2F87A-D317-46DD-8BC2-451DA4EB4733}" dt="2023-12-10T17:22:38.500" v="46" actId="21"/>
          <ac:spMkLst>
            <pc:docMk/>
            <pc:sldMk cId="0" sldId="257"/>
            <ac:spMk id="2" creationId="{00000000-0000-0000-0000-000000000000}"/>
          </ac:spMkLst>
        </pc:spChg>
        <pc:picChg chg="add mod">
          <ac:chgData name="朋子 岡田" userId="45f9f782b126fbb9" providerId="LiveId" clId="{9AF2F87A-D317-46DD-8BC2-451DA4EB4733}" dt="2023-12-10T17:53:10.063" v="197" actId="1076"/>
          <ac:picMkLst>
            <pc:docMk/>
            <pc:sldMk cId="0" sldId="257"/>
            <ac:picMk id="4" creationId="{DDF1D72C-B23E-70C7-FA6A-610EE30DB958}"/>
          </ac:picMkLst>
        </pc:picChg>
        <pc:picChg chg="add del mod">
          <ac:chgData name="朋子 岡田" userId="45f9f782b126fbb9" providerId="LiveId" clId="{9AF2F87A-D317-46DD-8BC2-451DA4EB4733}" dt="2023-12-10T17:45:09.119" v="93" actId="21"/>
          <ac:picMkLst>
            <pc:docMk/>
            <pc:sldMk cId="0" sldId="257"/>
            <ac:picMk id="5" creationId="{26C6AFD3-A35B-19A4-6900-D3A87AD22AFD}"/>
          </ac:picMkLst>
        </pc:picChg>
      </pc:sldChg>
      <pc:sldChg chg="addSp delSp modSp mod">
        <pc:chgData name="朋子 岡田" userId="45f9f782b126fbb9" providerId="LiveId" clId="{9AF2F87A-D317-46DD-8BC2-451DA4EB4733}" dt="2023-12-10T17:52:56.374" v="194" actId="1076"/>
        <pc:sldMkLst>
          <pc:docMk/>
          <pc:sldMk cId="0" sldId="258"/>
        </pc:sldMkLst>
        <pc:spChg chg="del">
          <ac:chgData name="朋子 岡田" userId="45f9f782b126fbb9" providerId="LiveId" clId="{9AF2F87A-D317-46DD-8BC2-451DA4EB4733}" dt="2023-12-10T16:52:04.388" v="8" actId="21"/>
          <ac:spMkLst>
            <pc:docMk/>
            <pc:sldMk cId="0" sldId="258"/>
            <ac:spMk id="2" creationId="{00000000-0000-0000-0000-000000000000}"/>
          </ac:spMkLst>
        </pc:spChg>
        <pc:picChg chg="add mod">
          <ac:chgData name="朋子 岡田" userId="45f9f782b126fbb9" providerId="LiveId" clId="{9AF2F87A-D317-46DD-8BC2-451DA4EB4733}" dt="2023-12-10T17:52:56.374" v="194" actId="1076"/>
          <ac:picMkLst>
            <pc:docMk/>
            <pc:sldMk cId="0" sldId="258"/>
            <ac:picMk id="4" creationId="{3D18973F-DDFA-0EC1-982B-61C5CB78A62D}"/>
          </ac:picMkLst>
        </pc:picChg>
      </pc:sldChg>
      <pc:sldChg chg="addSp delSp modSp mod">
        <pc:chgData name="朋子 岡田" userId="45f9f782b126fbb9" providerId="LiveId" clId="{9AF2F87A-D317-46DD-8BC2-451DA4EB4733}" dt="2023-12-10T17:53:01.287" v="195" actId="1076"/>
        <pc:sldMkLst>
          <pc:docMk/>
          <pc:sldMk cId="0" sldId="259"/>
        </pc:sldMkLst>
        <pc:spChg chg="del">
          <ac:chgData name="朋子 岡田" userId="45f9f782b126fbb9" providerId="LiveId" clId="{9AF2F87A-D317-46DD-8BC2-451DA4EB4733}" dt="2023-12-10T17:21:56.640" v="41" actId="21"/>
          <ac:spMkLst>
            <pc:docMk/>
            <pc:sldMk cId="0" sldId="259"/>
            <ac:spMk id="2" creationId="{00000000-0000-0000-0000-000000000000}"/>
          </ac:spMkLst>
        </pc:spChg>
        <pc:picChg chg="add mod">
          <ac:chgData name="朋子 岡田" userId="45f9f782b126fbb9" providerId="LiveId" clId="{9AF2F87A-D317-46DD-8BC2-451DA4EB4733}" dt="2023-12-10T17:53:01.287" v="195" actId="1076"/>
          <ac:picMkLst>
            <pc:docMk/>
            <pc:sldMk cId="0" sldId="259"/>
            <ac:picMk id="4" creationId="{E31B3AF6-4E39-7226-F468-BF3F29133FD6}"/>
          </ac:picMkLst>
        </pc:picChg>
      </pc:sldChg>
      <pc:sldChg chg="addSp delSp modSp mod">
        <pc:chgData name="朋子 岡田" userId="45f9f782b126fbb9" providerId="LiveId" clId="{9AF2F87A-D317-46DD-8BC2-451DA4EB4733}" dt="2023-12-10T17:53:04.987" v="196" actId="1076"/>
        <pc:sldMkLst>
          <pc:docMk/>
          <pc:sldMk cId="0" sldId="260"/>
        </pc:sldMkLst>
        <pc:spChg chg="del">
          <ac:chgData name="朋子 岡田" userId="45f9f782b126fbb9" providerId="LiveId" clId="{9AF2F87A-D317-46DD-8BC2-451DA4EB4733}" dt="2023-12-10T16:51:23.175" v="3" actId="21"/>
          <ac:spMkLst>
            <pc:docMk/>
            <pc:sldMk cId="0" sldId="260"/>
            <ac:spMk id="2" creationId="{00000000-0000-0000-0000-000000000000}"/>
          </ac:spMkLst>
        </pc:spChg>
        <pc:picChg chg="add mod">
          <ac:chgData name="朋子 岡田" userId="45f9f782b126fbb9" providerId="LiveId" clId="{9AF2F87A-D317-46DD-8BC2-451DA4EB4733}" dt="2023-12-10T17:53:04.987" v="196" actId="1076"/>
          <ac:picMkLst>
            <pc:docMk/>
            <pc:sldMk cId="0" sldId="260"/>
            <ac:picMk id="4" creationId="{EDBFB2F0-CE6A-FA43-AA61-50E8AEF03F92}"/>
          </ac:picMkLst>
        </pc:picChg>
      </pc:sldChg>
      <pc:sldChg chg="addSp delSp modSp mod">
        <pc:chgData name="朋子 岡田" userId="45f9f782b126fbb9" providerId="LiveId" clId="{9AF2F87A-D317-46DD-8BC2-451DA4EB4733}" dt="2023-12-10T17:53:15.201" v="198" actId="1076"/>
        <pc:sldMkLst>
          <pc:docMk/>
          <pc:sldMk cId="0" sldId="261"/>
        </pc:sldMkLst>
        <pc:spChg chg="del">
          <ac:chgData name="朋子 岡田" userId="45f9f782b126fbb9" providerId="LiveId" clId="{9AF2F87A-D317-46DD-8BC2-451DA4EB4733}" dt="2023-12-10T16:53:09.462" v="18" actId="21"/>
          <ac:spMkLst>
            <pc:docMk/>
            <pc:sldMk cId="0" sldId="261"/>
            <ac:spMk id="2" creationId="{00000000-0000-0000-0000-000000000000}"/>
          </ac:spMkLst>
        </pc:spChg>
        <pc:picChg chg="add del mod">
          <ac:chgData name="朋子 岡田" userId="45f9f782b126fbb9" providerId="LiveId" clId="{9AF2F87A-D317-46DD-8BC2-451DA4EB4733}" dt="2023-12-10T17:53:15.201" v="198" actId="1076"/>
          <ac:picMkLst>
            <pc:docMk/>
            <pc:sldMk cId="0" sldId="261"/>
            <ac:picMk id="6" creationId="{6EF8EDA9-1B14-7BE9-ED85-535FCE6DE621}"/>
          </ac:picMkLst>
        </pc:picChg>
        <pc:picChg chg="add del">
          <ac:chgData name="朋子 岡田" userId="45f9f782b126fbb9" providerId="LiveId" clId="{9AF2F87A-D317-46DD-8BC2-451DA4EB4733}" dt="2023-12-10T17:23:22.072" v="48" actId="21"/>
          <ac:picMkLst>
            <pc:docMk/>
            <pc:sldMk cId="0" sldId="261"/>
            <ac:picMk id="7" creationId="{B0A64CC6-E195-523F-0EF7-834F3084730A}"/>
          </ac:picMkLst>
        </pc:picChg>
        <pc:picChg chg="add del mod">
          <ac:chgData name="朋子 岡田" userId="45f9f782b126fbb9" providerId="LiveId" clId="{9AF2F87A-D317-46DD-8BC2-451DA4EB4733}" dt="2023-12-10T17:45:44.281" v="102"/>
          <ac:picMkLst>
            <pc:docMk/>
            <pc:sldMk cId="0" sldId="261"/>
            <ac:picMk id="8" creationId="{B9D00F0D-B58E-F266-B94C-0833DAA35CCC}"/>
          </ac:picMkLst>
        </pc:picChg>
        <pc:picChg chg="add del mod">
          <ac:chgData name="朋子 岡田" userId="45f9f782b126fbb9" providerId="LiveId" clId="{9AF2F87A-D317-46DD-8BC2-451DA4EB4733}" dt="2023-12-10T17:49:12.590" v="147" actId="21"/>
          <ac:picMkLst>
            <pc:docMk/>
            <pc:sldMk cId="0" sldId="261"/>
            <ac:picMk id="9" creationId="{1DB1E41C-805E-66F7-51E4-D62B4B44C9F2}"/>
          </ac:picMkLst>
        </pc:picChg>
      </pc:sldChg>
      <pc:sldChg chg="addSp delSp modSp mod ord">
        <pc:chgData name="朋子 岡田" userId="45f9f782b126fbb9" providerId="LiveId" clId="{9AF2F87A-D317-46DD-8BC2-451DA4EB4733}" dt="2023-12-10T17:53:21.854" v="199" actId="1076"/>
        <pc:sldMkLst>
          <pc:docMk/>
          <pc:sldMk cId="0" sldId="262"/>
        </pc:sldMkLst>
        <pc:spChg chg="del">
          <ac:chgData name="朋子 岡田" userId="45f9f782b126fbb9" providerId="LiveId" clId="{9AF2F87A-D317-46DD-8BC2-451DA4EB4733}" dt="2023-12-10T16:52:35.127" v="12" actId="21"/>
          <ac:spMkLst>
            <pc:docMk/>
            <pc:sldMk cId="0" sldId="262"/>
            <ac:spMk id="2" creationId="{00000000-0000-0000-0000-000000000000}"/>
          </ac:spMkLst>
        </pc:spChg>
        <pc:picChg chg="add del mod">
          <ac:chgData name="朋子 岡田" userId="45f9f782b126fbb9" providerId="LiveId" clId="{9AF2F87A-D317-46DD-8BC2-451DA4EB4733}" dt="2023-12-10T16:53:34.947" v="22" actId="21"/>
          <ac:picMkLst>
            <pc:docMk/>
            <pc:sldMk cId="0" sldId="262"/>
            <ac:picMk id="4" creationId="{5A20575E-403A-FA59-3541-967B46BC6605}"/>
          </ac:picMkLst>
        </pc:picChg>
        <pc:picChg chg="add mod">
          <ac:chgData name="朋子 岡田" userId="45f9f782b126fbb9" providerId="LiveId" clId="{9AF2F87A-D317-46DD-8BC2-451DA4EB4733}" dt="2023-12-10T17:53:21.854" v="199" actId="1076"/>
          <ac:picMkLst>
            <pc:docMk/>
            <pc:sldMk cId="0" sldId="262"/>
            <ac:picMk id="5" creationId="{764BEAB7-BCAA-ED0D-C854-A0F2A9B0C4DF}"/>
          </ac:picMkLst>
        </pc:picChg>
        <pc:picChg chg="add del mod">
          <ac:chgData name="朋子 岡田" userId="45f9f782b126fbb9" providerId="LiveId" clId="{9AF2F87A-D317-46DD-8BC2-451DA4EB4733}" dt="2023-12-10T17:47:44.174" v="126" actId="21"/>
          <ac:picMkLst>
            <pc:docMk/>
            <pc:sldMk cId="0" sldId="262"/>
            <ac:picMk id="6" creationId="{0B166CDB-C226-FBC0-A8D3-71FB1C7985C5}"/>
          </ac:picMkLst>
        </pc:picChg>
      </pc:sldChg>
      <pc:sldChg chg="addSp delSp modSp mod">
        <pc:chgData name="朋子 岡田" userId="45f9f782b126fbb9" providerId="LiveId" clId="{9AF2F87A-D317-46DD-8BC2-451DA4EB4733}" dt="2023-12-10T17:53:26.425" v="200" actId="1076"/>
        <pc:sldMkLst>
          <pc:docMk/>
          <pc:sldMk cId="0" sldId="263"/>
        </pc:sldMkLst>
        <pc:picChg chg="del">
          <ac:chgData name="朋子 岡田" userId="45f9f782b126fbb9" providerId="LiveId" clId="{9AF2F87A-D317-46DD-8BC2-451DA4EB4733}" dt="2023-12-10T17:23:58.961" v="52" actId="21"/>
          <ac:picMkLst>
            <pc:docMk/>
            <pc:sldMk cId="0" sldId="263"/>
            <ac:picMk id="5" creationId="{47D81C94-CD61-40CC-7558-11ED8F2F6A62}"/>
          </ac:picMkLst>
        </pc:picChg>
        <pc:picChg chg="add mod">
          <ac:chgData name="朋子 岡田" userId="45f9f782b126fbb9" providerId="LiveId" clId="{9AF2F87A-D317-46DD-8BC2-451DA4EB4733}" dt="2023-12-10T17:53:26.425" v="200" actId="1076"/>
          <ac:picMkLst>
            <pc:docMk/>
            <pc:sldMk cId="0" sldId="263"/>
            <ac:picMk id="6" creationId="{13369817-9B79-0FB5-CC2E-0D79B6B8919D}"/>
          </ac:picMkLst>
        </pc:picChg>
      </pc:sldChg>
      <pc:sldChg chg="addSp delSp modSp mod">
        <pc:chgData name="朋子 岡田" userId="45f9f782b126fbb9" providerId="LiveId" clId="{9AF2F87A-D317-46DD-8BC2-451DA4EB4733}" dt="2023-12-10T18:15:35.208" v="237" actId="21"/>
        <pc:sldMkLst>
          <pc:docMk/>
          <pc:sldMk cId="0" sldId="264"/>
        </pc:sldMkLst>
        <pc:picChg chg="mod">
          <ac:chgData name="朋子 岡田" userId="45f9f782b126fbb9" providerId="LiveId" clId="{9AF2F87A-D317-46DD-8BC2-451DA4EB4733}" dt="2023-12-10T18:15:10.259" v="233" actId="1076"/>
          <ac:picMkLst>
            <pc:docMk/>
            <pc:sldMk cId="0" sldId="264"/>
            <ac:picMk id="5" creationId="{4FEF2740-F924-5472-3656-2DAE93786834}"/>
          </ac:picMkLst>
        </pc:picChg>
        <pc:picChg chg="add del mod">
          <ac:chgData name="朋子 岡田" userId="45f9f782b126fbb9" providerId="LiveId" clId="{9AF2F87A-D317-46DD-8BC2-451DA4EB4733}" dt="2023-12-10T18:15:35.208" v="237" actId="21"/>
          <ac:picMkLst>
            <pc:docMk/>
            <pc:sldMk cId="0" sldId="264"/>
            <ac:picMk id="6" creationId="{951CF0F7-C74B-872F-3295-87BD8CA35509}"/>
          </ac:picMkLst>
        </pc:picChg>
      </pc:sldChg>
      <pc:sldChg chg="addSp delSp modSp mod">
        <pc:chgData name="朋子 岡田" userId="45f9f782b126fbb9" providerId="LiveId" clId="{9AF2F87A-D317-46DD-8BC2-451DA4EB4733}" dt="2023-12-10T18:12:33.835" v="226" actId="1076"/>
        <pc:sldMkLst>
          <pc:docMk/>
          <pc:sldMk cId="0" sldId="265"/>
        </pc:sldMkLst>
        <pc:spChg chg="del">
          <ac:chgData name="朋子 岡田" userId="45f9f782b126fbb9" providerId="LiveId" clId="{9AF2F87A-D317-46DD-8BC2-451DA4EB4733}" dt="2023-12-10T17:24:19.248" v="55" actId="21"/>
          <ac:spMkLst>
            <pc:docMk/>
            <pc:sldMk cId="0" sldId="265"/>
            <ac:spMk id="2" creationId="{00000000-0000-0000-0000-000000000000}"/>
          </ac:spMkLst>
        </pc:spChg>
        <pc:picChg chg="add del mod">
          <ac:chgData name="朋子 岡田" userId="45f9f782b126fbb9" providerId="LiveId" clId="{9AF2F87A-D317-46DD-8BC2-451DA4EB4733}" dt="2023-12-10T17:27:38.060" v="72" actId="21"/>
          <ac:picMkLst>
            <pc:docMk/>
            <pc:sldMk cId="0" sldId="265"/>
            <ac:picMk id="4" creationId="{9698F855-8986-C9E1-0ABA-977C3C793D4F}"/>
          </ac:picMkLst>
        </pc:picChg>
        <pc:picChg chg="add del mod">
          <ac:chgData name="朋子 岡田" userId="45f9f782b126fbb9" providerId="LiveId" clId="{9AF2F87A-D317-46DD-8BC2-451DA4EB4733}" dt="2023-12-10T17:46:35.357" v="112" actId="21"/>
          <ac:picMkLst>
            <pc:docMk/>
            <pc:sldMk cId="0" sldId="265"/>
            <ac:picMk id="5" creationId="{ACC11CD7-1378-4FE9-140B-67DBFBA936E5}"/>
          </ac:picMkLst>
        </pc:picChg>
        <pc:picChg chg="add del mod">
          <ac:chgData name="朋子 岡田" userId="45f9f782b126fbb9" providerId="LiveId" clId="{9AF2F87A-D317-46DD-8BC2-451DA4EB4733}" dt="2023-12-10T18:08:24.776" v="212" actId="21"/>
          <ac:picMkLst>
            <pc:docMk/>
            <pc:sldMk cId="0" sldId="265"/>
            <ac:picMk id="6" creationId="{0B0A58FF-C108-62A8-E0F9-A12BE12585F1}"/>
          </ac:picMkLst>
        </pc:picChg>
        <pc:picChg chg="add del mod">
          <ac:chgData name="朋子 岡田" userId="45f9f782b126fbb9" providerId="LiveId" clId="{9AF2F87A-D317-46DD-8BC2-451DA4EB4733}" dt="2023-12-10T17:46:52.290" v="117"/>
          <ac:picMkLst>
            <pc:docMk/>
            <pc:sldMk cId="0" sldId="265"/>
            <ac:picMk id="7" creationId="{C4B1D0A5-CDF9-6299-924D-5EBB3D963DFB}"/>
          </ac:picMkLst>
        </pc:picChg>
        <pc:picChg chg="add del mod">
          <ac:chgData name="朋子 岡田" userId="45f9f782b126fbb9" providerId="LiveId" clId="{9AF2F87A-D317-46DD-8BC2-451DA4EB4733}" dt="2023-12-10T17:47:35.525" v="122" actId="21"/>
          <ac:picMkLst>
            <pc:docMk/>
            <pc:sldMk cId="0" sldId="265"/>
            <ac:picMk id="8" creationId="{1130875E-C02A-36E8-A090-22C0085D2D74}"/>
          </ac:picMkLst>
        </pc:picChg>
        <pc:picChg chg="add del mod">
          <ac:chgData name="朋子 岡田" userId="45f9f782b126fbb9" providerId="LiveId" clId="{9AF2F87A-D317-46DD-8BC2-451DA4EB4733}" dt="2023-12-10T18:10:35.448" v="223" actId="21"/>
          <ac:picMkLst>
            <pc:docMk/>
            <pc:sldMk cId="0" sldId="265"/>
            <ac:picMk id="9" creationId="{D6D19707-DE99-1BB1-55E9-5FD5C999BE31}"/>
          </ac:picMkLst>
        </pc:picChg>
        <pc:picChg chg="add mod">
          <ac:chgData name="朋子 岡田" userId="45f9f782b126fbb9" providerId="LiveId" clId="{9AF2F87A-D317-46DD-8BC2-451DA4EB4733}" dt="2023-12-10T18:12:33.835" v="226" actId="1076"/>
          <ac:picMkLst>
            <pc:docMk/>
            <pc:sldMk cId="0" sldId="265"/>
            <ac:picMk id="11" creationId="{A2E6C62E-AF54-D1FA-4989-28D6A0864EA2}"/>
          </ac:picMkLst>
        </pc:picChg>
      </pc:sldChg>
      <pc:sldChg chg="addSp delSp modSp mod">
        <pc:chgData name="朋子 岡田" userId="45f9f782b126fbb9" providerId="LiveId" clId="{9AF2F87A-D317-46DD-8BC2-451DA4EB4733}" dt="2023-12-10T17:53:39.445" v="203" actId="1076"/>
        <pc:sldMkLst>
          <pc:docMk/>
          <pc:sldMk cId="0" sldId="266"/>
        </pc:sldMkLst>
        <pc:spChg chg="del">
          <ac:chgData name="朋子 岡田" userId="45f9f782b126fbb9" providerId="LiveId" clId="{9AF2F87A-D317-46DD-8BC2-451DA4EB4733}" dt="2023-12-10T17:25:00.286" v="58" actId="21"/>
          <ac:spMkLst>
            <pc:docMk/>
            <pc:sldMk cId="0" sldId="266"/>
            <ac:spMk id="2" creationId="{00000000-0000-0000-0000-000000000000}"/>
          </ac:spMkLst>
        </pc:spChg>
        <pc:picChg chg="add mod">
          <ac:chgData name="朋子 岡田" userId="45f9f782b126fbb9" providerId="LiveId" clId="{9AF2F87A-D317-46DD-8BC2-451DA4EB4733}" dt="2023-12-10T17:53:39.445" v="203" actId="1076"/>
          <ac:picMkLst>
            <pc:docMk/>
            <pc:sldMk cId="0" sldId="266"/>
            <ac:picMk id="4" creationId="{79F301A3-9C91-7E73-C938-87729ADD5EAB}"/>
          </ac:picMkLst>
        </pc:picChg>
      </pc:sldChg>
      <pc:sldChg chg="addSp delSp modSp mod">
        <pc:chgData name="朋子 岡田" userId="45f9f782b126fbb9" providerId="LiveId" clId="{9AF2F87A-D317-46DD-8BC2-451DA4EB4733}" dt="2023-12-10T17:53:42.823" v="204" actId="1076"/>
        <pc:sldMkLst>
          <pc:docMk/>
          <pc:sldMk cId="0" sldId="267"/>
        </pc:sldMkLst>
        <pc:spChg chg="del">
          <ac:chgData name="朋子 岡田" userId="45f9f782b126fbb9" providerId="LiveId" clId="{9AF2F87A-D317-46DD-8BC2-451DA4EB4733}" dt="2023-12-10T16:53:58.328" v="26" actId="21"/>
          <ac:spMkLst>
            <pc:docMk/>
            <pc:sldMk cId="0" sldId="267"/>
            <ac:spMk id="2" creationId="{00000000-0000-0000-0000-000000000000}"/>
          </ac:spMkLst>
        </pc:spChg>
        <pc:picChg chg="add del mod">
          <ac:chgData name="朋子 岡田" userId="45f9f782b126fbb9" providerId="LiveId" clId="{9AF2F87A-D317-46DD-8BC2-451DA4EB4733}" dt="2023-12-10T17:30:01.414" v="87" actId="21"/>
          <ac:picMkLst>
            <pc:docMk/>
            <pc:sldMk cId="0" sldId="267"/>
            <ac:picMk id="4" creationId="{FC785319-BB2E-756D-A7CF-0119D775E147}"/>
          </ac:picMkLst>
        </pc:picChg>
        <pc:picChg chg="add mod">
          <ac:chgData name="朋子 岡田" userId="45f9f782b126fbb9" providerId="LiveId" clId="{9AF2F87A-D317-46DD-8BC2-451DA4EB4733}" dt="2023-12-10T17:53:42.823" v="204" actId="1076"/>
          <ac:picMkLst>
            <pc:docMk/>
            <pc:sldMk cId="0" sldId="267"/>
            <ac:picMk id="5" creationId="{BEA1345C-4191-7A86-5BD5-F0DD9B1C9805}"/>
          </ac:picMkLst>
        </pc:picChg>
      </pc:sldChg>
      <pc:sldChg chg="addSp delSp modSp mod">
        <pc:chgData name="朋子 岡田" userId="45f9f782b126fbb9" providerId="LiveId" clId="{9AF2F87A-D317-46DD-8BC2-451DA4EB4733}" dt="2023-12-10T17:53:48.777" v="205" actId="1076"/>
        <pc:sldMkLst>
          <pc:docMk/>
          <pc:sldMk cId="0" sldId="268"/>
        </pc:sldMkLst>
        <pc:spChg chg="del">
          <ac:chgData name="朋子 岡田" userId="45f9f782b126fbb9" providerId="LiveId" clId="{9AF2F87A-D317-46DD-8BC2-451DA4EB4733}" dt="2023-12-10T16:54:28.884" v="30" actId="21"/>
          <ac:spMkLst>
            <pc:docMk/>
            <pc:sldMk cId="0" sldId="268"/>
            <ac:spMk id="2" creationId="{00000000-0000-0000-0000-000000000000}"/>
          </ac:spMkLst>
        </pc:spChg>
        <pc:spChg chg="add del mod">
          <ac:chgData name="朋子 岡田" userId="45f9f782b126fbb9" providerId="LiveId" clId="{9AF2F87A-D317-46DD-8BC2-451DA4EB4733}" dt="2023-12-10T17:53:48.777" v="205" actId="1076"/>
          <ac:spMkLst>
            <pc:docMk/>
            <pc:sldMk cId="0" sldId="268"/>
            <ac:spMk id="4" creationId="{F98EDC59-8764-390D-25AB-0301A7C106F1}"/>
          </ac:spMkLst>
        </pc:spChg>
        <pc:picChg chg="add del mod">
          <ac:chgData name="朋子 岡田" userId="45f9f782b126fbb9" providerId="LiveId" clId="{9AF2F87A-D317-46DD-8BC2-451DA4EB4733}" dt="2023-12-10T17:29:09.221" v="82" actId="21"/>
          <ac:picMkLst>
            <pc:docMk/>
            <pc:sldMk cId="0" sldId="268"/>
            <ac:picMk id="5" creationId="{09D9B0AF-C381-8593-4327-1726770A8D04}"/>
          </ac:picMkLst>
        </pc:picChg>
        <pc:picChg chg="add del mod">
          <ac:chgData name="朋子 岡田" userId="45f9f782b126fbb9" providerId="LiveId" clId="{9AF2F87A-D317-46DD-8BC2-451DA4EB4733}" dt="2023-12-10T17:50:55.771" v="177" actId="21"/>
          <ac:picMkLst>
            <pc:docMk/>
            <pc:sldMk cId="0" sldId="268"/>
            <ac:picMk id="6" creationId="{6FB44162-6ECE-DFA2-3416-5EA7E880C6B3}"/>
          </ac:picMkLst>
        </pc:picChg>
      </pc:sldChg>
      <pc:sldChg chg="addSp delSp modSp mod">
        <pc:chgData name="朋子 岡田" userId="45f9f782b126fbb9" providerId="LiveId" clId="{9AF2F87A-D317-46DD-8BC2-451DA4EB4733}" dt="2023-12-10T17:53:56.920" v="206" actId="1076"/>
        <pc:sldMkLst>
          <pc:docMk/>
          <pc:sldMk cId="0" sldId="269"/>
        </pc:sldMkLst>
        <pc:spChg chg="del">
          <ac:chgData name="朋子 岡田" userId="45f9f782b126fbb9" providerId="LiveId" clId="{9AF2F87A-D317-46DD-8BC2-451DA4EB4733}" dt="2023-12-10T17:25:21.862" v="60" actId="21"/>
          <ac:spMkLst>
            <pc:docMk/>
            <pc:sldMk cId="0" sldId="269"/>
            <ac:spMk id="2" creationId="{00000000-0000-0000-0000-000000000000}"/>
          </ac:spMkLst>
        </pc:spChg>
        <pc:picChg chg="add mod">
          <ac:chgData name="朋子 岡田" userId="45f9f782b126fbb9" providerId="LiveId" clId="{9AF2F87A-D317-46DD-8BC2-451DA4EB4733}" dt="2023-12-10T17:53:56.920" v="206" actId="1076"/>
          <ac:picMkLst>
            <pc:docMk/>
            <pc:sldMk cId="0" sldId="269"/>
            <ac:picMk id="4" creationId="{E7D04C93-8958-36C6-9098-87DB7C04E392}"/>
          </ac:picMkLst>
        </pc:picChg>
      </pc:sldChg>
      <pc:sldChg chg="addSp delSp modSp mod">
        <pc:chgData name="朋子 岡田" userId="45f9f782b126fbb9" providerId="LiveId" clId="{9AF2F87A-D317-46DD-8BC2-451DA4EB4733}" dt="2023-12-10T17:54:03.201" v="207" actId="1076"/>
        <pc:sldMkLst>
          <pc:docMk/>
          <pc:sldMk cId="0" sldId="270"/>
        </pc:sldMkLst>
        <pc:spChg chg="del">
          <ac:chgData name="朋子 岡田" userId="45f9f782b126fbb9" providerId="LiveId" clId="{9AF2F87A-D317-46DD-8BC2-451DA4EB4733}" dt="2023-12-10T17:25:53.264" v="63" actId="21"/>
          <ac:spMkLst>
            <pc:docMk/>
            <pc:sldMk cId="0" sldId="270"/>
            <ac:spMk id="2" creationId="{00000000-0000-0000-0000-000000000000}"/>
          </ac:spMkLst>
        </pc:spChg>
        <pc:picChg chg="add del mod">
          <ac:chgData name="朋子 岡田" userId="45f9f782b126fbb9" providerId="LiveId" clId="{9AF2F87A-D317-46DD-8BC2-451DA4EB4733}" dt="2023-12-10T17:29:16.181" v="85" actId="21"/>
          <ac:picMkLst>
            <pc:docMk/>
            <pc:sldMk cId="0" sldId="270"/>
            <ac:picMk id="4" creationId="{557FC9B3-35C6-F857-02D3-A73CE637853D}"/>
          </ac:picMkLst>
        </pc:picChg>
        <pc:picChg chg="add mod">
          <ac:chgData name="朋子 岡田" userId="45f9f782b126fbb9" providerId="LiveId" clId="{9AF2F87A-D317-46DD-8BC2-451DA4EB4733}" dt="2023-12-10T17:54:03.201" v="207" actId="1076"/>
          <ac:picMkLst>
            <pc:docMk/>
            <pc:sldMk cId="0" sldId="270"/>
            <ac:picMk id="5" creationId="{CED59F0E-2EF8-3D4D-4CBF-41C6E6D940C2}"/>
          </ac:picMkLst>
        </pc:picChg>
      </pc:sldChg>
      <pc:sldChg chg="modSp mod">
        <pc:chgData name="朋子 岡田" userId="45f9f782b126fbb9" providerId="LiveId" clId="{9AF2F87A-D317-46DD-8BC2-451DA4EB4733}" dt="2023-12-10T17:51:21.011" v="184" actId="1076"/>
        <pc:sldMkLst>
          <pc:docMk/>
          <pc:sldMk cId="0" sldId="271"/>
        </pc:sldMkLst>
        <pc:picChg chg="mod">
          <ac:chgData name="朋子 岡田" userId="45f9f782b126fbb9" providerId="LiveId" clId="{9AF2F87A-D317-46DD-8BC2-451DA4EB4733}" dt="2023-12-10T17:51:21.011" v="184" actId="1076"/>
          <ac:picMkLst>
            <pc:docMk/>
            <pc:sldMk cId="0" sldId="271"/>
            <ac:picMk id="4" creationId="{3BDAA818-875A-3749-BC56-5A70839BD718}"/>
          </ac:picMkLst>
        </pc:picChg>
      </pc:sldChg>
      <pc:sldChg chg="addSp delSp modSp mod">
        <pc:chgData name="朋子 岡田" userId="45f9f782b126fbb9" providerId="LiveId" clId="{9AF2F87A-D317-46DD-8BC2-451DA4EB4733}" dt="2023-12-10T17:54:14.046" v="208" actId="1076"/>
        <pc:sldMkLst>
          <pc:docMk/>
          <pc:sldMk cId="0" sldId="272"/>
        </pc:sldMkLst>
        <pc:spChg chg="del">
          <ac:chgData name="朋子 岡田" userId="45f9f782b126fbb9" providerId="LiveId" clId="{9AF2F87A-D317-46DD-8BC2-451DA4EB4733}" dt="2023-12-10T17:26:14.985" v="66" actId="21"/>
          <ac:spMkLst>
            <pc:docMk/>
            <pc:sldMk cId="0" sldId="272"/>
            <ac:spMk id="2" creationId="{00000000-0000-0000-0000-000000000000}"/>
          </ac:spMkLst>
        </pc:spChg>
        <pc:picChg chg="add mod">
          <ac:chgData name="朋子 岡田" userId="45f9f782b126fbb9" providerId="LiveId" clId="{9AF2F87A-D317-46DD-8BC2-451DA4EB4733}" dt="2023-12-10T17:54:14.046" v="208" actId="1076"/>
          <ac:picMkLst>
            <pc:docMk/>
            <pc:sldMk cId="0" sldId="272"/>
            <ac:picMk id="4" creationId="{28A5EA11-3575-1E67-1532-A0BD73D08C80}"/>
          </ac:picMkLst>
        </pc:picChg>
      </pc:sldChg>
      <pc:sldChg chg="addSp delSp modSp mod">
        <pc:chgData name="朋子 岡田" userId="45f9f782b126fbb9" providerId="LiveId" clId="{9AF2F87A-D317-46DD-8BC2-451DA4EB4733}" dt="2023-12-10T17:54:19.878" v="209" actId="1076"/>
        <pc:sldMkLst>
          <pc:docMk/>
          <pc:sldMk cId="0" sldId="273"/>
        </pc:sldMkLst>
        <pc:spChg chg="del">
          <ac:chgData name="朋子 岡田" userId="45f9f782b126fbb9" providerId="LiveId" clId="{9AF2F87A-D317-46DD-8BC2-451DA4EB4733}" dt="2023-12-10T17:26:52.957" v="68" actId="21"/>
          <ac:spMkLst>
            <pc:docMk/>
            <pc:sldMk cId="0" sldId="273"/>
            <ac:spMk id="2" creationId="{00000000-0000-0000-0000-000000000000}"/>
          </ac:spMkLst>
        </pc:spChg>
        <pc:picChg chg="add mod">
          <ac:chgData name="朋子 岡田" userId="45f9f782b126fbb9" providerId="LiveId" clId="{9AF2F87A-D317-46DD-8BC2-451DA4EB4733}" dt="2023-12-10T17:54:19.878" v="209" actId="1076"/>
          <ac:picMkLst>
            <pc:docMk/>
            <pc:sldMk cId="0" sldId="273"/>
            <ac:picMk id="4" creationId="{8EB4902F-33D6-4787-E9E6-BF0BB21636D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498104" y="8477634"/>
            <a:ext cx="5291792" cy="154266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dirty="0">
                <a:solidFill>
                  <a:srgbClr val="000000"/>
                </a:solidFill>
                <a:latin typeface="M Plus Rounded Black"/>
              </a:rPr>
              <a:t>onions</a:t>
            </a: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2DF6BFBF-CE22-67AF-15EF-20E935B4F2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000" y="823500"/>
            <a:ext cx="12111668" cy="74119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13B5479D-3C47-7CBB-F518-B31FC5F426F3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melon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A2E6C62E-AF54-D1FA-4989-28D6A0864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00" y="499500"/>
            <a:ext cx="7952190" cy="8215017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9D7A6EF3-79B8-A44B-C557-3D765C975A79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peache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79F301A3-9C91-7E73-C938-87729ADD5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3276" y="715500"/>
            <a:ext cx="6601448" cy="791470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3A0F2736-A7B8-3C21-2B72-E822C4F79AC1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banana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BEA1345C-4191-7A86-5BD5-F0DD9B1C98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545" y="241021"/>
            <a:ext cx="4642909" cy="820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16315ACC-BD62-1BDE-73BF-5CEFB0ED80DA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apple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  <p:sp>
        <p:nvSpPr>
          <p:cNvPr id="4" name="Freeform 6">
            <a:extLst>
              <a:ext uri="{FF2B5EF4-FFF2-40B4-BE49-F238E27FC236}">
                <a16:creationId xmlns:a16="http://schemas.microsoft.com/office/drawing/2014/main" id="{F98EDC59-8764-390D-25AB-0301A7C106F1}"/>
              </a:ext>
            </a:extLst>
          </p:cNvPr>
          <p:cNvSpPr/>
          <p:nvPr/>
        </p:nvSpPr>
        <p:spPr>
          <a:xfrm>
            <a:off x="6106552" y="715500"/>
            <a:ext cx="6074895" cy="7452000"/>
          </a:xfrm>
          <a:custGeom>
            <a:avLst/>
            <a:gdLst/>
            <a:ahLst/>
            <a:cxnLst/>
            <a:rect l="l" t="t" r="r" b="b"/>
            <a:pathLst>
              <a:path w="3235262" h="4114800">
                <a:moveTo>
                  <a:pt x="0" y="0"/>
                </a:moveTo>
                <a:lnTo>
                  <a:pt x="3235262" y="0"/>
                </a:lnTo>
                <a:lnTo>
                  <a:pt x="3235262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25C0EF9C-0C38-26C9-AFB6-AFD8656E53D4}"/>
              </a:ext>
            </a:extLst>
          </p:cNvPr>
          <p:cNvSpPr txBox="1"/>
          <p:nvPr/>
        </p:nvSpPr>
        <p:spPr>
          <a:xfrm>
            <a:off x="5715000" y="8477634"/>
            <a:ext cx="7543800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pineapple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7D04C93-8958-36C6-9098-87DB7C04E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400" y="252721"/>
            <a:ext cx="5113200" cy="823725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C278E33C-9DF8-8643-D96C-A6ABFAAB9D5B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cherries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CED59F0E-2EF8-3D4D-4CBF-41C6E6D940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9162" y="5835"/>
            <a:ext cx="5846571" cy="823031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1763ABED-156F-891D-D5ED-4CECA88E8F1F}"/>
              </a:ext>
            </a:extLst>
          </p:cNvPr>
          <p:cNvSpPr txBox="1"/>
          <p:nvPr/>
        </p:nvSpPr>
        <p:spPr>
          <a:xfrm>
            <a:off x="5715000" y="8477634"/>
            <a:ext cx="8534400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strawberrie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BDAA818-875A-3749-BC56-5A70839BD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000" y="607500"/>
            <a:ext cx="7806000" cy="751647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43A9DD6D-F71F-7BBC-49A3-C42646B3C2A9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orange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28A5EA11-3575-1E67-1532-A0BD73D08C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2691" y="391500"/>
            <a:ext cx="4859513" cy="7718049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4D02059D-7345-009D-CBBB-F8153F2B84A3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kiwi fruit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EB4902F-33D6-4787-E9E6-BF0BB21636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7448" y="1255500"/>
            <a:ext cx="7513103" cy="67527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6E09226D-F4B6-DFA1-6732-96F498D09393}"/>
              </a:ext>
            </a:extLst>
          </p:cNvPr>
          <p:cNvSpPr txBox="1"/>
          <p:nvPr/>
        </p:nvSpPr>
        <p:spPr>
          <a:xfrm>
            <a:off x="5715000" y="8477634"/>
            <a:ext cx="8382000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mushrooms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3D18973F-DDFA-0EC1-982B-61C5CB78A6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5841" y="931500"/>
            <a:ext cx="9256318" cy="717338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486BCEDE-EEFD-9840-736F-E902E48C379D}"/>
              </a:ext>
            </a:extLst>
          </p:cNvPr>
          <p:cNvSpPr txBox="1"/>
          <p:nvPr/>
        </p:nvSpPr>
        <p:spPr>
          <a:xfrm>
            <a:off x="3826434" y="8343900"/>
            <a:ext cx="10058400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green peppers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31B3AF6-4E39-7226-F468-BF3F29133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8799" y="931500"/>
            <a:ext cx="7130402" cy="715159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6288C9BF-A05E-4E90-B1FB-5973D97E29AB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tomatoes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DBFB2F0-CE6A-FA43-AA61-50E8AEF03F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6080" y="715500"/>
            <a:ext cx="9315840" cy="745930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15072197-E0E2-A17F-95C0-FAF96FAE0530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cabbage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DDF1D72C-B23E-70C7-FA6A-610EE30DB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3741" y="1491910"/>
            <a:ext cx="7720518" cy="698572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27288C18-1251-B4F7-2FE3-538750C2F264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corn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6EF8EDA9-1B14-7BE9-ED85-535FCE6DE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30060" y="391500"/>
            <a:ext cx="4044776" cy="78435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C2E61508-314D-C4F3-C172-421C92EDF515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carrots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764BEAB7-BCAA-ED0D-C854-A0F2A9B0C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2500" y="248569"/>
            <a:ext cx="3839895" cy="881608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99FF53C9-417E-4429-A7BD-CA341595D99E}"/>
              </a:ext>
            </a:extLst>
          </p:cNvPr>
          <p:cNvSpPr txBox="1"/>
          <p:nvPr/>
        </p:nvSpPr>
        <p:spPr>
          <a:xfrm>
            <a:off x="5715000" y="8477634"/>
            <a:ext cx="8305800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cucumbers</a:t>
            </a:r>
            <a:endParaRPr lang="en-US" sz="9099" dirty="0">
              <a:solidFill>
                <a:srgbClr val="000000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13369817-9B79-0FB5-CC2E-0D79B6B891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0360" y="823500"/>
            <a:ext cx="5107280" cy="738204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>
            <a:extLst>
              <a:ext uri="{FF2B5EF4-FFF2-40B4-BE49-F238E27FC236}">
                <a16:creationId xmlns:a16="http://schemas.microsoft.com/office/drawing/2014/main" id="{CFD4B18C-EDE5-5360-CC2F-58FF9DE15DF7}"/>
              </a:ext>
            </a:extLst>
          </p:cNvPr>
          <p:cNvSpPr txBox="1"/>
          <p:nvPr/>
        </p:nvSpPr>
        <p:spPr>
          <a:xfrm>
            <a:off x="5715000" y="8477634"/>
            <a:ext cx="6074896" cy="15566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739"/>
              </a:lnSpc>
            </a:pPr>
            <a:r>
              <a:rPr lang="en-US" sz="9099" b="1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potatoe</a:t>
            </a:r>
            <a:r>
              <a:rPr lang="en-US" sz="9099" dirty="0">
                <a:solidFill>
                  <a:srgbClr val="000000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s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4FEF2740-F924-5472-3656-2DAE937868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000" y="591396"/>
            <a:ext cx="7755000" cy="788623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10724</TotalTime>
  <Words>20</Words>
  <Application>Microsoft Office PowerPoint</Application>
  <PresentationFormat>ユーザー設定</PresentationFormat>
  <Paragraphs>18</Paragraphs>
  <Slides>18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3" baseType="lpstr">
      <vt:lpstr>Arial</vt:lpstr>
      <vt:lpstr>Calibri</vt:lpstr>
      <vt:lpstr>UD デジタル 教科書体 NK-B</vt:lpstr>
      <vt:lpstr>M Plus Rounded Black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for you （指導案）</dc:title>
  <dc:creator>岡田朋子</dc:creator>
  <cp:lastModifiedBy>朋子 岡田</cp:lastModifiedBy>
  <cp:revision>3</cp:revision>
  <dcterms:created xsi:type="dcterms:W3CDTF">2006-08-16T00:00:00Z</dcterms:created>
  <dcterms:modified xsi:type="dcterms:W3CDTF">2023-12-10T18:15:40Z</dcterms:modified>
  <dc:identifier>DAF15YkP1eU</dc:identifier>
</cp:coreProperties>
</file>