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86" autoAdjust="0"/>
    <p:restoredTop sz="94660"/>
  </p:normalViewPr>
  <p:slideViewPr>
    <p:cSldViewPr snapToGrid="0">
      <p:cViewPr varScale="1">
        <p:scale>
          <a:sx n="82" d="100"/>
          <a:sy n="82" d="100"/>
        </p:scale>
        <p:origin x="73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13T04:24:03.541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4900.0249"/>
      <inkml:brushProperty name="anchorY" value="-3850.89722"/>
      <inkml:brushProperty name="scaleFactor" value="0.5"/>
    </inkml:brush>
  </inkml:definitions>
  <inkml:trace contextRef="#ctx0" brushRef="#br0">3437 717,'0'0,"-4"-1,-2-1,-1 1,-4-4,-6-5,-12-14,-20-15,-20-17,-17-9,-19-8,-19 3,62 41,-17-4,9 12,-43-9,25 15,-43-2,15 10,-26 4,22 10,-39 7,40 5,-52 17,62-7,-65 28,85-21,-84 46,103-42,0 3,-23 23,31-20,1 5,-18 22,29-23,2 4,-20 31,28-29,2 2,-17 38,19-26,3 1,-2 15,1 9,-11 54,15-26,3 13,-7 134,28-145,5 28,8-38,10 52,1-55,18 55,-7-63,28 63,-19-75,43 74,-35-87,3-2,8 6,-7-22,2-2,39 35,-31-40,3-2,43 26,-35-32,3-2,43 16,-31-21,2-4,27 4,-22-13,1-4,30 1,-25-10,3-4,14-4,-14-5,2-5,8-5,-13-3,1-5,5-5,-19-1,2-4,21-13,-31 8,-2-4,29-21,-35 15,-2-3,24-23,-36 20,0-1,29-39,-35 32,-3-3,22-38,-28 30,-2-1,14-39,-15 20,-5-1,-2-5,-2-9,11-88,-24 80,1-88,-15 81,-10-89,-5 84,-21-83,6 90,-37-101,21 100,-50-94,30 91,-58-82,41 86,-68-74,54 87,-91-80,-60-39,49 64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13T04:24:25.189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8883.18848"/>
      <inkml:brushProperty name="anchorY" value="17.32937"/>
      <inkml:brushProperty name="scaleFactor" value="0.5"/>
    </inkml:brush>
  </inkml:definitions>
  <inkml:trace contextRef="#ctx0" brushRef="#br0">2744 433,'0'0,"-10"-8,-8-6,-8-6,-12-5,-20-2,-25 1,-23 6,32 14,-9 3,-115 9,-42 22,125-2,-34 12,36-1,-50 26,69-18,-84 51,97-42,-1 3,-10 14,23-10,1 3,-21 30,32-26,2 3,-24 44,34-41,2 4,-18 50,27-45,3 3,-9 48,18-44,4 3,-1 38,11-36,3 2,6 33,4-34,5 2,8 24,-1-40,4 1,23 54,-17-66,4 1,38 61,-33-73,3 0,3-2,12 9,-9-16,3-1,2-2,16 8,-10-11,3-3,2-3,7 1,4 0,3-3,45 13,-27-15,2-5,5-4,17 2,66 3,-52-14,41-5,-42-10,44-7,-56-6,62-14,-75 3,76-26,-97 19,0-4,17-12,-37 11,-1-3,51-37,-63 34,-1-3,-2-1,11-15,-17 11,0-3,-3-1,8-18,-15 14,-2-1,-2-1,8-28,-12 16,-2-2,-3-1,-4 0,-1-11,-4-2,-1-58,-10 44,-3-2,-8-30,-5 19,-30-113,14 112,-47-109,31 108,-60-98,46 111,-4 1,-14-8,1 12,-4 3,-12-4,-2 8,-4 4,-8 1,4 14,-2 4,-37-14,17 8,-53-14,64 31,-9 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13T04:29:45.44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31174.60938"/>
      <inkml:brushProperty name="anchorY" value="16699.61914"/>
      <inkml:brushProperty name="scaleFactor" value="0.5"/>
    </inkml:brush>
  </inkml:definitions>
  <inkml:trace contextRef="#ctx0" brushRef="#br0">2926 390,'0'0,"-8"-4,-6-4,-5-3,-9-6,-12-8,-19-12,-21-10,-21-4,-20-3,-15 3,-10 10,-7 10,86 25,-32 0,38 7,-59 9,46 1,-42 14,22-2,-13 12,-93 42,105-33,-3 7,25-5,-38 29,52-28,-49 46,50-36,-30 40,40-38,-28 46,41-48,2 0,0 8,8-7,2 2,-4 13,5-3,-7 55,13-23,1 37,5 132,20 38,26 14,20 6,-21-201,21 55,-20-86,47 89,-47-122,1 1,40 48,-41-66,3 0,2-3,20 15,-24-25,3-3,2 0,43 23,-33-24,0-4,2-1,18 4,-6-6,2-2,45 7,-15-7,69 1,-39-10,17-6,133-6,-6-17,-10-19,-18-14,-142 21,17-8,-39 7,36-21,-62 23,-2-1,12-12,-23 12,-1-3,27-26,-38 26,0 0,-3-1,10-14,-7 3,-3 1,17-41,-17 26,-3-1,4-17,-7 3,11-72,-16 50,-1-45,-10 31,-5-32,-6 28,-10-31,-2 19,-10-12,-4 7,-9-5,-3 11,-13-14,-3 8,-5 2,-5 10,-14-13,14 37,-45-45,47 67,-3 3,-5 1,-4 2,-86-51,70 51,-18-3,-52-24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13T04:32:40.667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42308.20703"/>
      <inkml:brushProperty name="anchorY" value="25185.96484"/>
      <inkml:brushProperty name="scaleFactor" value="0.5"/>
    </inkml:brush>
  </inkml:definitions>
  <inkml:trace contextRef="#ctx0" brushRef="#br0">3262 194,'0'0,"0"2,0 1,0-1,0 0,0-1,-3-2,-6-3,-8-3,-14-3,-18-5,-18-2,-18 0,-18-1,-22 7,-18 5,-25 10,-15 8,-20 13,-17 20,-6 18,-1 26,1 19,122-50,-5 10,22-5,-24 23,42-27,-45 54,56-46,-45 68,45-51,-26 56,38-50,-26 69,36-63,-15 73,27-72,-6 81,19-75,1 86,17-66,13 94,6-61,18 52,3-47,28 64,-19-96,62 113,-63-151,4-1,53 62,-61-97,2 3,3-3,59 42,-66-62,2-1,2-2,2-1,53 20,-59-32,4-2,0-2,2-1,0-2,20-2,-15-3,3-3,-2-3,3-2,47-10,-38 3,2-6,0-3,59-22,-45 10,-1-6,78-43,-72 28,0-6,41-35,-43 23,1-7,11-19,-8 3,64-85,-78 75,53-86,-66 79,40-92,-54 85,30-93,-46 88,19-98,-37 107,-4 0,-3-16,-9 25,-5-4,-7-40,-5 42,-3 2,-16-49,2 44,-4-1,-21-36,6 32,-7 1,-13-18,1 25,-3 0,-22-19,6 8,-35-30,-50-41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13T04:24:49.525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15123.24121"/>
      <inkml:brushProperty name="anchorY" value="5082.68848"/>
      <inkml:brushProperty name="scaleFactor" value="0.5"/>
    </inkml:brush>
  </inkml:definitions>
  <inkml:trace contextRef="#ctx0" brushRef="#br0">2847 216,'0'0,"-2"-4,-5-1,-5-6,-12-6,-21-8,-24-9,-25-6,-25 2,-29 12,82 26,4 0,-19 3,1 12,-2 0,-12 6,-16 14,-81 35,79-14,-98 56,103-41,-105 87,124-78,0 5,-31 40,47-36,1 4,-36 64,52-59,0 5,-28 79,45-80,2 4,-17 91,34-101,3 4,5 1,3 7,7-22,4 2,3 1,10 42,-3-61,4 2,3-1,3-1,6 8,-3-21,3 1,2-2,3-1,31 38,-27-43,6-1,0 0,4-5,34 28,-25-29,2-2,3-1,2-3,16 4,-3-4,5-4,-1-4,45 9,-28-13,2-5,102 7,-88-18,3-5,61-8,-52-5,2-7,32-11,-41 0,2-5,35-18,-33 3,-2-4,14-14,-23 4,-1-5,12-15,-30 12,-4-5,38-41,-57 42,-1-3,50-73,-71 73,1-2,-4-2,7-25,-19 29,-4-3,-3-2,10-47,-22 50,0-1,-5-2,-1-59,-11 72,-1-4,-2 1,-5 1,-7-22,-1 26,-2-3,-3 3,-4 0,-15-27,6 30,-3-2,-2 3,-3 1,-24-20,3 9,-4 2,-2 4,-43-28,17 27,-2 1,-5 5,-6 2,-5 11,-1 1,-3 5,-24-1,-4-7,-138-17,139 32,-53 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13T04:25:03.442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18409.54492"/>
      <inkml:brushProperty name="anchorY" value="7901.18213"/>
      <inkml:brushProperty name="scaleFactor" value="0.5"/>
    </inkml:brush>
  </inkml:definitions>
  <inkml:trace contextRef="#ctx0" brushRef="#br0">3531 444,'0'0,"-11"-10,-6-8,-8-7,-16-10,-31-14,-35-6,-42-2,45 31,-17-1,-3 13,-48 1,31 17,-85 9,79 9,-113 30,118-10,-142 55,172-43,-2 4,-71 49,100-45,-4 5,4 3,-22 26,45-27,-1 3,4 2,2 2,3 5,10-2,1 1,3 3,5 3,-7 27,15-22,4 5,2 2,5-1,3 13,5 2,5 2,4 1,12 68,3-54,7 4,4-1,9 4,5-10,5 3,7-1,6 0,-1-21,6 3,5-3,27 29,-27-54,4 1,5-3,71 57,-78-83,7 3,2-5,2-2,37 14,-42-30,5-1,0-3,2-3,68 9,-71-22,5-3,0-3,-1-5,76-6,-73-3,5-6,-3-3,0-4,48-18,-45 6,3-5,-3-4,-2-5,11-10,-10 0,0-6,-1-5,62-60,-73 50,2-7,-5-2,42-63,-51 53,-1-5,-7-4,20-46,-38 52,-1-3,-5-2,17-85,-30 86,-5-3,-4-1,0-87,-14 89,-6-3,-2 2,-21-89,8 96,-5-2,-4 1,-43-90,30 96,-6 1,-2 3,-6 0,-5 0,-4 7,-5 0,-3 2,-84-68,66 77,-3 0,-4 5,-87-43,72 52,-9 3,1 5,-69-14,48 8,-193-32,197 50,-101-4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5-13T04:34:56.156"/>
    </inkml:context>
    <inkml:brush xml:id="br0">
      <inkml:brushProperty name="width" value="0.1" units="cm"/>
      <inkml:brushProperty name="height" value="0.1" units="cm"/>
      <inkml:brushProperty name="color" value="#AE198D"/>
      <inkml:brushProperty name="ignorePressure" value="1"/>
      <inkml:brushProperty name="inkEffects" value="galaxy"/>
      <inkml:brushProperty name="anchorX" value="47882.62109"/>
      <inkml:brushProperty name="anchorY" value="30361.65625"/>
      <inkml:brushProperty name="scaleFactor" value="0.5"/>
    </inkml:brush>
  </inkml:definitions>
  <inkml:trace contextRef="#ctx0" brushRef="#br0">2378 175,'0'0,"0"0,-7 6,4-2,0-1,0 0,-1-2,-3 1,-6-5,-7-3,-4-2,-8-5,-7-3,-6-1,-5-1,-6 0,-3-4,-3 4,-3 1,-1 1,0 4,-4 4,-3 7,0 2,-2 7,-1 4,-4 10,4 2,0 5,1 5,3 6,1 4,1 3,5 1,3 0,-1 2,4 4,-1 5,-1 8,3 13,-1 12,1 10,2 6,7 9,0 10,5 7,5 5,7 0,8-3,7-1,7 1,9-1,5 8,9 2,7 1,10 0,9 3,14 4,11 0,11-1,8-10,10-8,3-9,6-6,5-9,6-8,3-9,3-8,2-8,1-13,1-9,-1-10,3-9,-3-11,-1-8,-2-7,-2-7,7-7,-2-6,-2-6,1-9,-3-6,2-13,-1-12,-1-9,0-13,-1-8,-5-15,-7-11,-7-9,-6-6,-11-4,-10 1,-16 1,-13 1,-14-1,-13-1,-13-11,-16-12,-16-21,-15-14,-16-7,19 94,-2 2,-58-103,-18 2,-21 6,-16 7,-17 5,-12 12,-14 10,-7 11,-7 17,41 32,42 30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19A42-D34A-4014-AD68-53787D7FDB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EE607E5-E2BC-47B0-A824-B7F0686CDB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4E14F-9B26-4E39-BD2D-3963CB1281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1317-A0AF-49C8-9A78-D5E21BBE6B39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DC724-56DE-46DB-8FEC-D0D032DB84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1D6B7-53E8-4796-B3C1-ED8CFAFCC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66A78-DB01-4D7F-9ED0-379F34C57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313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7680A-95F3-48FB-964C-1F3C8E85A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C70BD-E29E-48D4-B70A-A801B4D43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A44CB-25BB-42DC-869F-2975BC3E9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1317-A0AF-49C8-9A78-D5E21BBE6B39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37FFFE-29CE-4518-8B4A-527BE309E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A6DD88-5C4D-4DD0-B8B7-D421CF5CE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66A78-DB01-4D7F-9ED0-379F34C57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57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B7052A-4568-4445-92AA-0D21B3999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DD3E6D-42E3-4F13-AC78-F8B0BC07B0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D1317-A0AF-49C8-9A78-D5E21BBE6B39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82C330-4E22-47A2-BF14-35D5D172DF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27241A-8EB3-4C90-9EF7-039900125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966A78-DB01-4D7F-9ED0-379F34C57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883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F97836-42D7-4503-B00C-D08989ABEC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D1317-A0AF-49C8-9A78-D5E21BBE6B39}" type="datetimeFigureOut">
              <a:rPr lang="en-US" smtClean="0"/>
              <a:t>10/4/2024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0805E-9A3F-483E-8AA6-2BE0C0B9B2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C2F9F-CD9D-470A-B04F-D7662A31AA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66A78-DB01-4D7F-9ED0-379F34C578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45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microsoft.com/office/2007/relationships/hdphoto" Target="../media/hdphoto2.wdp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3.png"/><Relationship Id="rId15" Type="http://schemas.openxmlformats.org/officeDocument/2006/relationships/image" Target="../media/image5.png"/><Relationship Id="rId10" Type="http://schemas.openxmlformats.org/officeDocument/2006/relationships/image" Target="../media/image2.png"/><Relationship Id="rId9" Type="http://schemas.microsoft.com/office/2007/relationships/hdphoto" Target="../media/hdphoto1.wdp"/><Relationship Id="rId1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microsoft.com/office/2007/relationships/hdphoto" Target="../media/hdphoto6.wdp"/><Relationship Id="rId3" Type="http://schemas.openxmlformats.org/officeDocument/2006/relationships/customXml" Target="../ink/ink2.xml"/><Relationship Id="rId7" Type="http://schemas.openxmlformats.org/officeDocument/2006/relationships/image" Target="../media/image11.png"/><Relationship Id="rId12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11" Type="http://schemas.microsoft.com/office/2007/relationships/hdphoto" Target="../media/hdphoto5.wdp"/><Relationship Id="rId15" Type="http://schemas.microsoft.com/office/2007/relationships/hdphoto" Target="../media/hdphoto7.wdp"/><Relationship Id="rId10" Type="http://schemas.openxmlformats.org/officeDocument/2006/relationships/image" Target="../media/image9.png"/><Relationship Id="rId9" Type="http://schemas.microsoft.com/office/2007/relationships/hdphoto" Target="../media/hdphoto4.wdp"/><Relationship Id="rId1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7.png"/><Relationship Id="rId7" Type="http://schemas.microsoft.com/office/2007/relationships/hdphoto" Target="../media/hdphoto9.wdp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8.wdp"/><Relationship Id="rId10" Type="http://schemas.openxmlformats.org/officeDocument/2006/relationships/image" Target="../media/image18.png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20.png"/><Relationship Id="rId7" Type="http://schemas.microsoft.com/office/2007/relationships/hdphoto" Target="../media/hdphoto11.wdp"/><Relationship Id="rId12" Type="http://schemas.openxmlformats.org/officeDocument/2006/relationships/image" Target="../media/image23.png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microsoft.com/office/2007/relationships/hdphoto" Target="../media/hdphoto13.wdp"/><Relationship Id="rId5" Type="http://schemas.microsoft.com/office/2007/relationships/hdphoto" Target="../media/hdphoto10.wdp"/><Relationship Id="rId10" Type="http://schemas.openxmlformats.org/officeDocument/2006/relationships/image" Target="../media/image22.png"/><Relationship Id="rId4" Type="http://schemas.openxmlformats.org/officeDocument/2006/relationships/image" Target="../media/image19.png"/><Relationship Id="rId9" Type="http://schemas.microsoft.com/office/2007/relationships/hdphoto" Target="../media/hdphoto1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20.png"/><Relationship Id="rId7" Type="http://schemas.microsoft.com/office/2007/relationships/hdphoto" Target="../media/hdphoto15.wdp"/><Relationship Id="rId12" Type="http://schemas.openxmlformats.org/officeDocument/2006/relationships/image" Target="../media/image28.png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microsoft.com/office/2007/relationships/hdphoto" Target="../media/hdphoto17.wdp"/><Relationship Id="rId5" Type="http://schemas.microsoft.com/office/2007/relationships/hdphoto" Target="../media/hdphoto14.wdp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hdphoto" Target="../media/hdphoto16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70.png"/><Relationship Id="rId7" Type="http://schemas.microsoft.com/office/2007/relationships/hdphoto" Target="../media/hdphoto19.wdp"/><Relationship Id="rId12" Type="http://schemas.openxmlformats.org/officeDocument/2006/relationships/image" Target="../media/image33.png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microsoft.com/office/2007/relationships/hdphoto" Target="../media/hdphoto21.wdp"/><Relationship Id="rId5" Type="http://schemas.microsoft.com/office/2007/relationships/hdphoto" Target="../media/hdphoto18.wdp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microsoft.com/office/2007/relationships/hdphoto" Target="../media/hdphoto20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5.png"/><Relationship Id="rId7" Type="http://schemas.openxmlformats.org/officeDocument/2006/relationships/image" Target="../media/image37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40.png"/><Relationship Id="rId4" Type="http://schemas.openxmlformats.org/officeDocument/2006/relationships/customXml" Target="../ink/ink7.xml"/><Relationship Id="rId9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10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12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3FC29CB-DA9A-4BD4-B184-3E24D1AF08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>
                <a:solidFill>
                  <a:srgbClr val="FFFFFF"/>
                </a:solidFill>
                <a:latin typeface="Arial Rounded MT Bold" panose="020F0704030504030204" pitchFamily="34" charset="0"/>
              </a:rPr>
              <a:t>American Gesture Quiz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82118C-BEF0-402B-8B93-E679292F33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136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246062E-0A32-4086-A329-D0C387999415}"/>
              </a:ext>
            </a:extLst>
          </p:cNvPr>
          <p:cNvSpPr txBox="1"/>
          <p:nvPr/>
        </p:nvSpPr>
        <p:spPr>
          <a:xfrm>
            <a:off x="1057237" y="2530951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 Antiqua" panose="02040602050305030304" pitchFamily="18" charset="0"/>
              </a:rPr>
              <a:t>A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6A41A3-793F-49EE-B85B-83CAAC2AF544}"/>
              </a:ext>
            </a:extLst>
          </p:cNvPr>
          <p:cNvSpPr txBox="1"/>
          <p:nvPr/>
        </p:nvSpPr>
        <p:spPr>
          <a:xfrm>
            <a:off x="6096000" y="2530951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BF5257-CB0C-45E6-A642-9C8AAD30F123}"/>
              </a:ext>
            </a:extLst>
          </p:cNvPr>
          <p:cNvSpPr txBox="1"/>
          <p:nvPr/>
        </p:nvSpPr>
        <p:spPr>
          <a:xfrm>
            <a:off x="1057237" y="5195731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69755BB-0BB0-4C41-BEAF-AB62CBD45BC4}"/>
              </a:ext>
            </a:extLst>
          </p:cNvPr>
          <p:cNvSpPr txBox="1"/>
          <p:nvPr/>
        </p:nvSpPr>
        <p:spPr>
          <a:xfrm>
            <a:off x="6096000" y="5195730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D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8498A8B2-37CE-4992-84BC-9B9E61857878}"/>
                  </a:ext>
                </a:extLst>
              </p14:cNvPr>
              <p14:cNvContentPartPr/>
              <p14:nvPr/>
            </p14:nvContentPartPr>
            <p14:xfrm>
              <a:off x="5555793" y="2130753"/>
              <a:ext cx="1487880" cy="16491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8498A8B2-37CE-4992-84BC-9B9E6185787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537793" y="2112753"/>
                <a:ext cx="1523520" cy="16848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Freeform 2">
            <a:extLst>
              <a:ext uri="{FF2B5EF4-FFF2-40B4-BE49-F238E27FC236}">
                <a16:creationId xmlns:a16="http://schemas.microsoft.com/office/drawing/2014/main" id="{0905A96C-A592-1D8E-B4F5-186E3C125D4B}"/>
              </a:ext>
            </a:extLst>
          </p:cNvPr>
          <p:cNvSpPr/>
          <p:nvPr/>
        </p:nvSpPr>
        <p:spPr>
          <a:xfrm>
            <a:off x="6306141" y="1331368"/>
            <a:ext cx="4425420" cy="3319445"/>
          </a:xfrm>
          <a:custGeom>
            <a:avLst/>
            <a:gdLst/>
            <a:ahLst/>
            <a:cxnLst/>
            <a:rect l="l" t="t" r="r" b="b"/>
            <a:pathLst>
              <a:path w="5968834" h="4297560">
                <a:moveTo>
                  <a:pt x="0" y="0"/>
                </a:moveTo>
                <a:lnTo>
                  <a:pt x="5968833" y="0"/>
                </a:lnTo>
                <a:lnTo>
                  <a:pt x="5968833" y="4297560"/>
                </a:lnTo>
                <a:lnTo>
                  <a:pt x="0" y="4297560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765" b="89765" l="9872" r="94050">
                          <a14:foregroundMark x1="79446" y1="65258" x2="79446" y2="65258"/>
                          <a14:foregroundMark x1="79446" y1="65258" x2="79446" y2="65258"/>
                          <a14:foregroundMark x1="82623" y1="64507" x2="82623" y2="64507"/>
                          <a14:foregroundMark x1="82623" y1="64507" x2="82623" y2="64507"/>
                          <a14:foregroundMark x1="92292" y1="60188" x2="92292" y2="60188"/>
                          <a14:foregroundMark x1="92292" y1="60188" x2="92292" y2="60188"/>
                          <a14:foregroundMark x1="94050" y1="60657" x2="94050" y2="6065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3" name="Freeform 4">
            <a:extLst>
              <a:ext uri="{FF2B5EF4-FFF2-40B4-BE49-F238E27FC236}">
                <a16:creationId xmlns:a16="http://schemas.microsoft.com/office/drawing/2014/main" id="{2AE4D771-D0AC-439B-A6C8-69266B6DE8B5}"/>
              </a:ext>
            </a:extLst>
          </p:cNvPr>
          <p:cNvSpPr/>
          <p:nvPr/>
        </p:nvSpPr>
        <p:spPr>
          <a:xfrm>
            <a:off x="7937234" y="4413380"/>
            <a:ext cx="2896964" cy="2444620"/>
          </a:xfrm>
          <a:custGeom>
            <a:avLst/>
            <a:gdLst/>
            <a:ahLst/>
            <a:cxnLst/>
            <a:rect l="l" t="t" r="r" b="b"/>
            <a:pathLst>
              <a:path w="6069105" h="5947722">
                <a:moveTo>
                  <a:pt x="0" y="0"/>
                </a:moveTo>
                <a:lnTo>
                  <a:pt x="6069104" y="0"/>
                </a:lnTo>
                <a:lnTo>
                  <a:pt x="6069104" y="5947723"/>
                </a:lnTo>
                <a:lnTo>
                  <a:pt x="0" y="5947723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6AD7881-C501-D0D7-C89F-ECF309C45BDC}"/>
              </a:ext>
            </a:extLst>
          </p:cNvPr>
          <p:cNvSpPr/>
          <p:nvPr/>
        </p:nvSpPr>
        <p:spPr>
          <a:xfrm>
            <a:off x="838199" y="1222311"/>
            <a:ext cx="4320219" cy="2989964"/>
          </a:xfrm>
          <a:custGeom>
            <a:avLst/>
            <a:gdLst/>
            <a:ahLst/>
            <a:cxnLst/>
            <a:rect l="l" t="t" r="r" b="b"/>
            <a:pathLst>
              <a:path w="6301290" h="4198235">
                <a:moveTo>
                  <a:pt x="0" y="0"/>
                </a:moveTo>
                <a:lnTo>
                  <a:pt x="6301291" y="0"/>
                </a:lnTo>
                <a:lnTo>
                  <a:pt x="6301291" y="4198235"/>
                </a:lnTo>
                <a:lnTo>
                  <a:pt x="0" y="4198235"/>
                </a:lnTo>
                <a:lnTo>
                  <a:pt x="0" y="0"/>
                </a:lnTo>
                <a:close/>
              </a:path>
            </a:pathLst>
          </a:custGeom>
          <a:blipFill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9986" b="96862" l="9981" r="89924">
                          <a14:foregroundMark x1="56654" y1="96862" x2="56654" y2="96862"/>
                          <a14:foregroundMark x1="56654" y1="96862" x2="56654" y2="9686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6" name="Freeform 2">
            <a:extLst>
              <a:ext uri="{FF2B5EF4-FFF2-40B4-BE49-F238E27FC236}">
                <a16:creationId xmlns:a16="http://schemas.microsoft.com/office/drawing/2014/main" id="{5E22FCF4-AE33-AE31-B656-F603903C3AD8}"/>
              </a:ext>
            </a:extLst>
          </p:cNvPr>
          <p:cNvSpPr/>
          <p:nvPr/>
        </p:nvSpPr>
        <p:spPr>
          <a:xfrm>
            <a:off x="1673898" y="4096195"/>
            <a:ext cx="3346863" cy="3956422"/>
          </a:xfrm>
          <a:custGeom>
            <a:avLst/>
            <a:gdLst/>
            <a:ahLst/>
            <a:cxnLst/>
            <a:rect l="l" t="t" r="r" b="b"/>
            <a:pathLst>
              <a:path w="5462397" h="8229600">
                <a:moveTo>
                  <a:pt x="0" y="0"/>
                </a:moveTo>
                <a:lnTo>
                  <a:pt x="5462397" y="0"/>
                </a:lnTo>
                <a:lnTo>
                  <a:pt x="546239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9324" b="89977" l="10000" r="90000">
                          <a14:foregroundMark x1="54649" y1="9324" x2="54649" y2="9324"/>
                          <a14:foregroundMark x1="34386" y1="55361" x2="34386" y2="55361"/>
                          <a14:foregroundMark x1="32982" y1="54429" x2="32982" y2="544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1DB2957-17DC-126F-9043-C34978148EC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912756" y="425874"/>
            <a:ext cx="6576630" cy="12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87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>
            <a:extLst>
              <a:ext uri="{FF2B5EF4-FFF2-40B4-BE49-F238E27FC236}">
                <a16:creationId xmlns:a16="http://schemas.microsoft.com/office/drawing/2014/main" id="{45BCDE9D-8508-8FD8-DF73-E897A64B0E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458" y="165636"/>
            <a:ext cx="6576630" cy="120406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76FBFD9-BE6D-42F0-8E0F-ADB95D67FF3D}"/>
              </a:ext>
            </a:extLst>
          </p:cNvPr>
          <p:cNvSpPr txBox="1"/>
          <p:nvPr/>
        </p:nvSpPr>
        <p:spPr>
          <a:xfrm>
            <a:off x="978754" y="2411307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 Antiqua" panose="02040602050305030304" pitchFamily="18" charset="0"/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55F209-2B43-40EE-A254-571739985F68}"/>
              </a:ext>
            </a:extLst>
          </p:cNvPr>
          <p:cNvSpPr txBox="1"/>
          <p:nvPr/>
        </p:nvSpPr>
        <p:spPr>
          <a:xfrm>
            <a:off x="6725017" y="2397551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870EB5B-1F02-4A6D-B9D4-EF1E0C3A2BFD}"/>
              </a:ext>
            </a:extLst>
          </p:cNvPr>
          <p:cNvSpPr txBox="1"/>
          <p:nvPr/>
        </p:nvSpPr>
        <p:spPr>
          <a:xfrm>
            <a:off x="978754" y="5188455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3CD1A9-92C3-448A-B313-C8DC8608D9A1}"/>
              </a:ext>
            </a:extLst>
          </p:cNvPr>
          <p:cNvSpPr txBox="1"/>
          <p:nvPr/>
        </p:nvSpPr>
        <p:spPr>
          <a:xfrm>
            <a:off x="6725017" y="5188454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D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C3083435-795C-42C5-835F-3EB362A14037}"/>
                  </a:ext>
                </a:extLst>
              </p14:cNvPr>
              <p14:cNvContentPartPr/>
              <p14:nvPr/>
            </p14:nvContentPartPr>
            <p14:xfrm>
              <a:off x="524433" y="4812393"/>
              <a:ext cx="1454400" cy="15534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C3083435-795C-42C5-835F-3EB362A1403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6433" y="4794753"/>
                <a:ext cx="1490040" cy="1589040"/>
              </a:xfrm>
              <a:prstGeom prst="rect">
                <a:avLst/>
              </a:prstGeom>
            </p:spPr>
          </p:pic>
        </mc:Fallback>
      </mc:AlternateContent>
      <p:pic>
        <p:nvPicPr>
          <p:cNvPr id="1026" name="Picture 2" descr="頷いている人のイラスト（女性）">
            <a:extLst>
              <a:ext uri="{FF2B5EF4-FFF2-40B4-BE49-F238E27FC236}">
                <a16:creationId xmlns:a16="http://schemas.microsoft.com/office/drawing/2014/main" id="{18F88D18-1EE1-F1A0-71B8-35110D7E2E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8000" b="90000" l="9973" r="89757">
                        <a14:foregroundMark x1="46631" y1="8000" x2="54987" y2="9250"/>
                        <a14:foregroundMark x1="18868" y1="53500" x2="20755" y2="58500"/>
                        <a14:foregroundMark x1="15633" y1="55750" x2="15633" y2="55750"/>
                        <a14:foregroundMark x1="15633" y1="55750" x2="15633" y2="55750"/>
                        <a14:foregroundMark x1="38005" y1="47500" x2="38005" y2="47500"/>
                        <a14:foregroundMark x1="58221" y1="46500" x2="58221" y2="46500"/>
                        <a14:foregroundMark x1="56873" y1="48000" x2="56873" y2="48000"/>
                        <a14:foregroundMark x1="56873" y1="48000" x2="56873" y2="48000"/>
                        <a14:foregroundMark x1="36658" y1="48750" x2="36658" y2="48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6574" y="3735235"/>
            <a:ext cx="3359263" cy="362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「『正解！』丸を作る男性」の写真［モデル：大川竜弥］">
            <a:extLst>
              <a:ext uri="{FF2B5EF4-FFF2-40B4-BE49-F238E27FC236}">
                <a16:creationId xmlns:a16="http://schemas.microsoft.com/office/drawing/2014/main" id="{1CB0CB20-376B-3E0C-C8E4-15E1D13A73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44" b="99531" l="10000" r="90000">
                        <a14:foregroundMark x1="44438" y1="92964" x2="63250" y2="91463"/>
                        <a14:foregroundMark x1="63250" y1="91463" x2="63250" y2="92120"/>
                        <a14:foregroundMark x1="43625" y1="98218" x2="56000" y2="99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079" y="361667"/>
            <a:ext cx="5320617" cy="354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26">
            <a:extLst>
              <a:ext uri="{FF2B5EF4-FFF2-40B4-BE49-F238E27FC236}">
                <a16:creationId xmlns:a16="http://schemas.microsoft.com/office/drawing/2014/main" id="{E20586AD-657C-380B-9EB9-19591BB4C5B2}"/>
              </a:ext>
            </a:extLst>
          </p:cNvPr>
          <p:cNvSpPr/>
          <p:nvPr/>
        </p:nvSpPr>
        <p:spPr>
          <a:xfrm>
            <a:off x="7798271" y="3906556"/>
            <a:ext cx="5002221" cy="3365074"/>
          </a:xfrm>
          <a:custGeom>
            <a:avLst/>
            <a:gdLst/>
            <a:ahLst/>
            <a:cxnLst/>
            <a:rect l="l" t="t" r="r" b="b"/>
            <a:pathLst>
              <a:path w="12398644" h="8229600">
                <a:moveTo>
                  <a:pt x="0" y="0"/>
                </a:moveTo>
                <a:lnTo>
                  <a:pt x="12398644" y="0"/>
                </a:lnTo>
                <a:lnTo>
                  <a:pt x="1239864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2" cstate="screen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2809" b="99860" l="6250" r="89879">
                          <a14:foregroundMark x1="24254" y1="13343" x2="41045" y2="7374"/>
                          <a14:foregroundMark x1="41045" y1="7374" x2="43703" y2="9270"/>
                          <a14:foregroundMark x1="22948" y1="4916" x2="18657" y2="31461"/>
                          <a14:foregroundMark x1="47668" y1="8778" x2="47015" y2="19312"/>
                          <a14:foregroundMark x1="22108" y1="2809" x2="29058" y2="3301"/>
                          <a14:foregroundMark x1="10075" y1="69312" x2="13200" y2="99860"/>
                          <a14:foregroundMark x1="6250" y1="71629" x2="6763" y2="63624"/>
                          <a14:foregroundMark x1="46502" y1="24368" x2="47201" y2="33778"/>
                          <a14:foregroundMark x1="47994" y1="24157" x2="47854" y2="2872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4" name="Freeform 11">
            <a:extLst>
              <a:ext uri="{FF2B5EF4-FFF2-40B4-BE49-F238E27FC236}">
                <a16:creationId xmlns:a16="http://schemas.microsoft.com/office/drawing/2014/main" id="{2EB45CE4-228E-FA91-808E-4B52B062E3C5}"/>
              </a:ext>
            </a:extLst>
          </p:cNvPr>
          <p:cNvSpPr/>
          <p:nvPr/>
        </p:nvSpPr>
        <p:spPr>
          <a:xfrm>
            <a:off x="3828261" y="651976"/>
            <a:ext cx="7066700" cy="3365075"/>
          </a:xfrm>
          <a:custGeom>
            <a:avLst/>
            <a:gdLst/>
            <a:ahLst/>
            <a:cxnLst/>
            <a:rect l="l" t="t" r="r" b="b"/>
            <a:pathLst>
              <a:path w="16230600" h="8115300">
                <a:moveTo>
                  <a:pt x="0" y="0"/>
                </a:moveTo>
                <a:lnTo>
                  <a:pt x="16230600" y="0"/>
                </a:lnTo>
                <a:lnTo>
                  <a:pt x="16230600" y="8115300"/>
                </a:lnTo>
                <a:lnTo>
                  <a:pt x="0" y="8115300"/>
                </a:lnTo>
                <a:lnTo>
                  <a:pt x="0" y="0"/>
                </a:lnTo>
                <a:close/>
              </a:path>
            </a:pathLst>
          </a:custGeom>
          <a:blipFill>
            <a:blip r:embed="rId14" cstate="screen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3643" b="91143" l="10000" r="92679">
                          <a14:foregroundMark x1="76107" y1="14429" x2="80857" y2="44143"/>
                          <a14:foregroundMark x1="80857" y1="44143" x2="80857" y2="44143"/>
                          <a14:foregroundMark x1="80357" y1="4929" x2="77536" y2="3714"/>
                          <a14:foregroundMark x1="75286" y1="86714" x2="83500" y2="79071"/>
                          <a14:foregroundMark x1="73071" y1="70857" x2="72071" y2="81286"/>
                          <a14:foregroundMark x1="84036" y1="84143" x2="88071" y2="84714"/>
                          <a14:foregroundMark x1="88071" y1="84714" x2="88321" y2="85071"/>
                          <a14:foregroundMark x1="92607" y1="71357" x2="92679" y2="76286"/>
                          <a14:foregroundMark x1="91036" y1="84571" x2="91036" y2="9114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268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0F6D439E-5D42-470A-A221-0CE1FE6D3F7A}"/>
              </a:ext>
            </a:extLst>
          </p:cNvPr>
          <p:cNvSpPr txBox="1"/>
          <p:nvPr/>
        </p:nvSpPr>
        <p:spPr>
          <a:xfrm>
            <a:off x="686171" y="2438182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 Antiqua" panose="02040602050305030304" pitchFamily="18" charset="0"/>
              </a:rPr>
              <a:t>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D5EBA80-840F-4342-8BAC-543546DF4FFB}"/>
              </a:ext>
            </a:extLst>
          </p:cNvPr>
          <p:cNvSpPr txBox="1"/>
          <p:nvPr/>
        </p:nvSpPr>
        <p:spPr>
          <a:xfrm>
            <a:off x="6542102" y="2438182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77A1A8-790C-4674-AA25-375DA8980C48}"/>
              </a:ext>
            </a:extLst>
          </p:cNvPr>
          <p:cNvSpPr txBox="1"/>
          <p:nvPr/>
        </p:nvSpPr>
        <p:spPr>
          <a:xfrm>
            <a:off x="686171" y="5203280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C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92ACA33-D98F-4EE8-9340-E008E1C8280B}"/>
              </a:ext>
            </a:extLst>
          </p:cNvPr>
          <p:cNvSpPr txBox="1"/>
          <p:nvPr/>
        </p:nvSpPr>
        <p:spPr>
          <a:xfrm>
            <a:off x="6542102" y="5203280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D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1A0BA2E1-A249-45BE-9B0C-56B70A968FDE}"/>
                  </a:ext>
                </a:extLst>
              </p14:cNvPr>
              <p14:cNvContentPartPr/>
              <p14:nvPr/>
            </p14:nvContentPartPr>
            <p14:xfrm>
              <a:off x="6167029" y="2130809"/>
              <a:ext cx="1450177" cy="1555536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1A0BA2E1-A249-45BE-9B0C-56B70A968FD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49028" y="2112809"/>
                <a:ext cx="1485819" cy="1591175"/>
              </a:xfrm>
              <a:prstGeom prst="rect">
                <a:avLst/>
              </a:prstGeom>
            </p:spPr>
          </p:pic>
        </mc:Fallback>
      </mc:AlternateContent>
      <p:sp>
        <p:nvSpPr>
          <p:cNvPr id="4" name="Freeform 3">
            <a:extLst>
              <a:ext uri="{FF2B5EF4-FFF2-40B4-BE49-F238E27FC236}">
                <a16:creationId xmlns:a16="http://schemas.microsoft.com/office/drawing/2014/main" id="{A91215F4-EE16-589E-4163-73B6FC8F984F}"/>
              </a:ext>
            </a:extLst>
          </p:cNvPr>
          <p:cNvSpPr/>
          <p:nvPr/>
        </p:nvSpPr>
        <p:spPr>
          <a:xfrm>
            <a:off x="-643722" y="2892490"/>
            <a:ext cx="6931035" cy="4264090"/>
          </a:xfrm>
          <a:custGeom>
            <a:avLst/>
            <a:gdLst/>
            <a:ahLst/>
            <a:cxnLst/>
            <a:rect l="l" t="t" r="r" b="b"/>
            <a:pathLst>
              <a:path w="8714019" h="5805715">
                <a:moveTo>
                  <a:pt x="0" y="0"/>
                </a:moveTo>
                <a:lnTo>
                  <a:pt x="8714019" y="0"/>
                </a:lnTo>
                <a:lnTo>
                  <a:pt x="8714019" y="5805715"/>
                </a:lnTo>
                <a:lnTo>
                  <a:pt x="0" y="5805715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Freeform 4">
            <a:extLst>
              <a:ext uri="{FF2B5EF4-FFF2-40B4-BE49-F238E27FC236}">
                <a16:creationId xmlns:a16="http://schemas.microsoft.com/office/drawing/2014/main" id="{564EB9FA-73D6-F913-9A36-10E0BB859BB2}"/>
              </a:ext>
            </a:extLst>
          </p:cNvPr>
          <p:cNvSpPr/>
          <p:nvPr/>
        </p:nvSpPr>
        <p:spPr>
          <a:xfrm>
            <a:off x="7918846" y="4284348"/>
            <a:ext cx="3434954" cy="2496178"/>
          </a:xfrm>
          <a:custGeom>
            <a:avLst/>
            <a:gdLst/>
            <a:ahLst/>
            <a:cxnLst/>
            <a:rect l="l" t="t" r="r" b="b"/>
            <a:pathLst>
              <a:path w="10319248" h="8229600">
                <a:moveTo>
                  <a:pt x="0" y="0"/>
                </a:moveTo>
                <a:lnTo>
                  <a:pt x="10319248" y="0"/>
                </a:lnTo>
                <a:lnTo>
                  <a:pt x="1031924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956" b="96755" l="2176" r="90000">
                          <a14:foregroundMark x1="6471" y1="32522" x2="6471" y2="32522"/>
                          <a14:foregroundMark x1="6471" y1="32522" x2="6471" y2="32522"/>
                          <a14:foregroundMark x1="2235" y1="35177" x2="2235" y2="35177"/>
                          <a14:foregroundMark x1="2235" y1="35177" x2="2235" y2="35177"/>
                          <a14:foregroundMark x1="6379" y1="53097" x2="7436" y2="57668"/>
                          <a14:foregroundMark x1="2235" y1="35177" x2="6379" y2="53097"/>
                          <a14:foregroundMark x1="35390" y1="83555" x2="36529" y2="84513"/>
                          <a14:foregroundMark x1="28926" y1="78119" x2="35390" y2="83555"/>
                          <a14:foregroundMark x1="22762" y1="72935" x2="26525" y2="76100"/>
                          <a14:foregroundMark x1="21192" y1="71615" x2="22762" y2="72935"/>
                          <a14:foregroundMark x1="8118" y1="60619" x2="12744" y2="64510"/>
                          <a14:foregroundMark x1="46235" y1="96755" x2="46235" y2="96755"/>
                          <a14:foregroundMark x1="39471" y1="86431" x2="39471" y2="86431"/>
                          <a14:foregroundMark x1="38471" y1="85767" x2="38471" y2="85767"/>
                          <a14:foregroundMark x1="39471" y1="84808" x2="39471" y2="84808"/>
                          <a14:foregroundMark x1="38235" y1="86136" x2="38235" y2="82153"/>
                          <a14:foregroundMark x1="41000" y1="85103" x2="40471" y2="81785"/>
                          <a14:backgroundMark x1="5471" y1="56711" x2="5471" y2="56711"/>
                          <a14:backgroundMark x1="6000" y1="53097" x2="6000" y2="53097"/>
                          <a14:backgroundMark x1="10235" y1="60324" x2="10235" y2="60324"/>
                          <a14:backgroundMark x1="7765" y1="60693" x2="7765" y2="60693"/>
                          <a14:backgroundMark x1="33235" y1="80531" x2="33235" y2="80531"/>
                          <a14:backgroundMark x1="35235" y1="81563" x2="35235" y2="81563"/>
                          <a14:backgroundMark x1="34765" y1="83555" x2="34765" y2="83555"/>
                          <a14:backgroundMark x1="24000" y1="76917" x2="24000" y2="76917"/>
                          <a14:backgroundMark x1="24000" y1="72935" x2="24000" y2="72935"/>
                          <a14:backgroundMark x1="21765" y1="73599" x2="21765" y2="73599"/>
                          <a14:backgroundMark x1="14765" y1="63643" x2="28529" y2="70059"/>
                          <a14:backgroundMark x1="28529" y1="70059" x2="27235" y2="64012"/>
                          <a14:backgroundMark x1="11471" y1="57375" x2="28000" y2="74631"/>
                          <a14:backgroundMark x1="28000" y1="74631" x2="13765" y2="65487"/>
                          <a14:backgroundMark x1="13765" y1="65487" x2="6235" y2="72271"/>
                          <a14:backgroundMark x1="12765" y1="56416" x2="6765" y2="59661"/>
                          <a14:backgroundMark x1="28235" y1="67330" x2="27294" y2="85398"/>
                          <a14:backgroundMark x1="38615" y1="86068" x2="41000" y2="86209"/>
                          <a14:backgroundMark x1="27294" y1="85398" x2="38212" y2="86044"/>
                          <a14:backgroundMark x1="37856" y1="83530" x2="22824" y2="70723"/>
                          <a14:backgroundMark x1="39356" y1="84808" x2="38615" y2="84177"/>
                          <a14:backgroundMark x1="41000" y1="86209" x2="39356" y2="84808"/>
                          <a14:backgroundMark x1="22824" y1="70723" x2="17471" y2="6961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4098" name="Picture 2" descr="首を振っている人のイラスト（女性）">
            <a:extLst>
              <a:ext uri="{FF2B5EF4-FFF2-40B4-BE49-F238E27FC236}">
                <a16:creationId xmlns:a16="http://schemas.microsoft.com/office/drawing/2014/main" id="{D5595372-E57D-0203-5832-EE756B65C5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2400" y="1283493"/>
            <a:ext cx="3000189" cy="294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令和ポーズのイラスト（女性）">
            <a:extLst>
              <a:ext uri="{FF2B5EF4-FFF2-40B4-BE49-F238E27FC236}">
                <a16:creationId xmlns:a16="http://schemas.microsoft.com/office/drawing/2014/main" id="{2C3D8C6E-5BD3-2071-56DE-1D6D64F12B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10970" y="1072750"/>
            <a:ext cx="2870972" cy="2870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3C903D3-0D06-A0AE-46DA-534B60168E0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21795" y="59878"/>
            <a:ext cx="6576630" cy="12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469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D9155B9F-44B5-4CA1-BE0F-89601EA4D035}"/>
              </a:ext>
            </a:extLst>
          </p:cNvPr>
          <p:cNvSpPr txBox="1"/>
          <p:nvPr/>
        </p:nvSpPr>
        <p:spPr>
          <a:xfrm>
            <a:off x="604195" y="2366915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 Antiqua" panose="02040602050305030304" pitchFamily="18" charset="0"/>
              </a:rPr>
              <a:t>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041453-720C-430B-A1B4-A4EBA9874F90}"/>
              </a:ext>
            </a:extLst>
          </p:cNvPr>
          <p:cNvSpPr txBox="1"/>
          <p:nvPr/>
        </p:nvSpPr>
        <p:spPr>
          <a:xfrm>
            <a:off x="6491470" y="2366915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B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ED28C1-A63C-47A1-BE02-C3DE42720AAF}"/>
              </a:ext>
            </a:extLst>
          </p:cNvPr>
          <p:cNvSpPr txBox="1"/>
          <p:nvPr/>
        </p:nvSpPr>
        <p:spPr>
          <a:xfrm>
            <a:off x="604195" y="5076120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03CED70-8B98-4855-A00A-A33A75D6A005}"/>
              </a:ext>
            </a:extLst>
          </p:cNvPr>
          <p:cNvSpPr txBox="1"/>
          <p:nvPr/>
        </p:nvSpPr>
        <p:spPr>
          <a:xfrm>
            <a:off x="6491470" y="5076119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D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6C861389-A54C-4016-AEAE-1434E44F9185}"/>
                  </a:ext>
                </a:extLst>
              </p14:cNvPr>
              <p14:cNvContentPartPr/>
              <p14:nvPr/>
            </p14:nvContentPartPr>
            <p14:xfrm>
              <a:off x="278362" y="4546081"/>
              <a:ext cx="1499707" cy="1706393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6C861389-A54C-4016-AEAE-1434E44F918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0367" y="4528077"/>
                <a:ext cx="1535337" cy="174204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Freeform 2">
            <a:extLst>
              <a:ext uri="{FF2B5EF4-FFF2-40B4-BE49-F238E27FC236}">
                <a16:creationId xmlns:a16="http://schemas.microsoft.com/office/drawing/2014/main" id="{E7E784EE-3373-0629-F075-5A08E81112B6}"/>
              </a:ext>
            </a:extLst>
          </p:cNvPr>
          <p:cNvSpPr/>
          <p:nvPr/>
        </p:nvSpPr>
        <p:spPr>
          <a:xfrm>
            <a:off x="1778069" y="3649751"/>
            <a:ext cx="4300724" cy="3110734"/>
          </a:xfrm>
          <a:custGeom>
            <a:avLst/>
            <a:gdLst/>
            <a:ahLst/>
            <a:cxnLst/>
            <a:rect l="l" t="t" r="r" b="b"/>
            <a:pathLst>
              <a:path w="9479745" h="6315880">
                <a:moveTo>
                  <a:pt x="0" y="0"/>
                </a:moveTo>
                <a:lnTo>
                  <a:pt x="9479745" y="0"/>
                </a:lnTo>
                <a:lnTo>
                  <a:pt x="9479745" y="6315879"/>
                </a:lnTo>
                <a:lnTo>
                  <a:pt x="0" y="6315879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25" b="99532" l="9988" r="89950">
                          <a14:foregroundMark x1="49001" y1="82491" x2="48752" y2="52060"/>
                          <a14:foregroundMark x1="33208" y1="98876" x2="56742" y2="99532"/>
                          <a14:foregroundMark x1="54245" y1="19288" x2="47004" y2="20974"/>
                          <a14:foregroundMark x1="50999" y1="17884" x2="55243" y2="182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7" name="Freeform 60">
            <a:extLst>
              <a:ext uri="{FF2B5EF4-FFF2-40B4-BE49-F238E27FC236}">
                <a16:creationId xmlns:a16="http://schemas.microsoft.com/office/drawing/2014/main" id="{3C2D75C3-6DCE-3DC2-9614-DB85EDADCCFA}"/>
              </a:ext>
            </a:extLst>
          </p:cNvPr>
          <p:cNvSpPr/>
          <p:nvPr/>
        </p:nvSpPr>
        <p:spPr>
          <a:xfrm>
            <a:off x="7147739" y="1223843"/>
            <a:ext cx="3971318" cy="2789790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961" b="97461" l="9983" r="89974">
                          <a14:foregroundMark x1="21311" y1="97461" x2="21311" y2="974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3" name="Freeform 16">
            <a:extLst>
              <a:ext uri="{FF2B5EF4-FFF2-40B4-BE49-F238E27FC236}">
                <a16:creationId xmlns:a16="http://schemas.microsoft.com/office/drawing/2014/main" id="{F4ECA20F-F69A-6427-51BA-C26FC533E07A}"/>
              </a:ext>
            </a:extLst>
          </p:cNvPr>
          <p:cNvSpPr/>
          <p:nvPr/>
        </p:nvSpPr>
        <p:spPr>
          <a:xfrm>
            <a:off x="1358291" y="833262"/>
            <a:ext cx="4342239" cy="3272207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07" b="96371" l="9990" r="89959">
                          <a14:foregroundMark x1="55973" y1="91583" x2="55973" y2="91583"/>
                          <a14:foregroundMark x1="52729" y1="94363" x2="52729" y2="94363"/>
                          <a14:foregroundMark x1="50721" y1="96371" x2="50721" y2="96371"/>
                          <a14:foregroundMark x1="50721" y1="96371" x2="50721" y2="96371"/>
                          <a14:backgroundMark x1="51236" y1="36371" x2="51236" y2="36371"/>
                          <a14:backgroundMark x1="45726" y1="38378" x2="45726" y2="3837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Freeform 13">
            <a:extLst>
              <a:ext uri="{FF2B5EF4-FFF2-40B4-BE49-F238E27FC236}">
                <a16:creationId xmlns:a16="http://schemas.microsoft.com/office/drawing/2014/main" id="{8BBA921A-DC6F-F90D-15C6-622BCE8FF132}"/>
              </a:ext>
            </a:extLst>
          </p:cNvPr>
          <p:cNvSpPr/>
          <p:nvPr/>
        </p:nvSpPr>
        <p:spPr>
          <a:xfrm>
            <a:off x="6619887" y="3649751"/>
            <a:ext cx="4499170" cy="2969293"/>
          </a:xfrm>
          <a:custGeom>
            <a:avLst/>
            <a:gdLst/>
            <a:ahLst/>
            <a:cxnLst/>
            <a:rect l="l" t="t" r="r" b="b"/>
            <a:pathLst>
              <a:path w="12344400" h="8229600">
                <a:moveTo>
                  <a:pt x="0" y="0"/>
                </a:moveTo>
                <a:lnTo>
                  <a:pt x="12344400" y="0"/>
                </a:lnTo>
                <a:lnTo>
                  <a:pt x="123444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947" b="99866" l="9969" r="89987">
                          <a14:foregroundMark x1="50423" y1="99866" x2="63195" y2="98198"/>
                          <a14:backgroundMark x1="47085" y1="37984" x2="47085" y2="37984"/>
                          <a14:backgroundMark x1="70182" y1="40988" x2="70182" y2="40988"/>
                          <a14:backgroundMark x1="39831" y1="82510" x2="39831" y2="82510"/>
                          <a14:backgroundMark x1="75745" y1="85848" x2="75745" y2="858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5F898450-C943-2628-1D76-30595557EAD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07685" y="192970"/>
            <a:ext cx="6576630" cy="12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188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2BCF13D-EB20-46F6-AD17-A7D070EABDBA}"/>
              </a:ext>
            </a:extLst>
          </p:cNvPr>
          <p:cNvSpPr txBox="1"/>
          <p:nvPr/>
        </p:nvSpPr>
        <p:spPr>
          <a:xfrm>
            <a:off x="772359" y="2517749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 Antiqua" panose="02040602050305030304" pitchFamily="18" charset="0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E3F1CD5-E845-49A0-97D6-B39E1B939A8C}"/>
              </a:ext>
            </a:extLst>
          </p:cNvPr>
          <p:cNvSpPr txBox="1"/>
          <p:nvPr/>
        </p:nvSpPr>
        <p:spPr>
          <a:xfrm>
            <a:off x="6291314" y="2517748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455E22-26B8-4683-A0C2-8003EF7411F2}"/>
              </a:ext>
            </a:extLst>
          </p:cNvPr>
          <p:cNvSpPr txBox="1"/>
          <p:nvPr/>
        </p:nvSpPr>
        <p:spPr>
          <a:xfrm>
            <a:off x="772359" y="5212372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F6E80C-E042-4769-88E7-D57F773918BC}"/>
              </a:ext>
            </a:extLst>
          </p:cNvPr>
          <p:cNvSpPr txBox="1"/>
          <p:nvPr/>
        </p:nvSpPr>
        <p:spPr>
          <a:xfrm>
            <a:off x="6288353" y="5212371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D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D1C2A15-6F54-4DA7-A097-D00E1135F773}"/>
                  </a:ext>
                </a:extLst>
              </p14:cNvPr>
              <p14:cNvContentPartPr/>
              <p14:nvPr/>
            </p14:nvContentPartPr>
            <p14:xfrm>
              <a:off x="174200" y="4820098"/>
              <a:ext cx="1631203" cy="1496181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D1C2A15-6F54-4DA7-A097-D00E1135F77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6200" y="4802098"/>
                <a:ext cx="1666844" cy="1531822"/>
              </a:xfrm>
              <a:prstGeom prst="rect">
                <a:avLst/>
              </a:prstGeom>
            </p:spPr>
          </p:pic>
        </mc:Fallback>
      </mc:AlternateContent>
      <p:sp>
        <p:nvSpPr>
          <p:cNvPr id="20" name="Freeform 23">
            <a:extLst>
              <a:ext uri="{FF2B5EF4-FFF2-40B4-BE49-F238E27FC236}">
                <a16:creationId xmlns:a16="http://schemas.microsoft.com/office/drawing/2014/main" id="{F1FF2A2F-056B-67B9-7D44-8FF466144549}"/>
              </a:ext>
            </a:extLst>
          </p:cNvPr>
          <p:cNvSpPr/>
          <p:nvPr/>
        </p:nvSpPr>
        <p:spPr>
          <a:xfrm>
            <a:off x="6581866" y="876188"/>
            <a:ext cx="5610134" cy="3528188"/>
          </a:xfrm>
          <a:custGeom>
            <a:avLst/>
            <a:gdLst/>
            <a:ahLst/>
            <a:cxnLst/>
            <a:rect l="l" t="t" r="r" b="b"/>
            <a:pathLst>
              <a:path w="12375338" h="8229600">
                <a:moveTo>
                  <a:pt x="0" y="0"/>
                </a:moveTo>
                <a:lnTo>
                  <a:pt x="12375338" y="0"/>
                </a:lnTo>
                <a:lnTo>
                  <a:pt x="1237533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2" name="Freeform 2">
            <a:extLst>
              <a:ext uri="{FF2B5EF4-FFF2-40B4-BE49-F238E27FC236}">
                <a16:creationId xmlns:a16="http://schemas.microsoft.com/office/drawing/2014/main" id="{974B87DB-4CDE-B62D-CDDC-FE2302072020}"/>
              </a:ext>
            </a:extLst>
          </p:cNvPr>
          <p:cNvSpPr/>
          <p:nvPr/>
        </p:nvSpPr>
        <p:spPr>
          <a:xfrm>
            <a:off x="710717" y="3248562"/>
            <a:ext cx="5836435" cy="3762272"/>
          </a:xfrm>
          <a:custGeom>
            <a:avLst/>
            <a:gdLst/>
            <a:ahLst/>
            <a:cxnLst/>
            <a:rect l="l" t="t" r="r" b="b"/>
            <a:pathLst>
              <a:path w="12344400" h="8229600">
                <a:moveTo>
                  <a:pt x="0" y="0"/>
                </a:moveTo>
                <a:lnTo>
                  <a:pt x="12344400" y="0"/>
                </a:lnTo>
                <a:lnTo>
                  <a:pt x="123444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9961" b="96094" l="8594" r="91840">
                          <a14:foregroundMark x1="46658" y1="96354" x2="58247" y2="96094"/>
                          <a14:foregroundMark x1="58247" y1="96094" x2="58247" y2="96094"/>
                          <a14:foregroundMark x1="8594" y1="77409" x2="8594" y2="77409"/>
                          <a14:foregroundMark x1="91840" y1="88737" x2="91840" y2="88737"/>
                          <a14:foregroundMark x1="90668" y1="86198" x2="90668" y2="8619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7" name="Freeform 2">
            <a:extLst>
              <a:ext uri="{FF2B5EF4-FFF2-40B4-BE49-F238E27FC236}">
                <a16:creationId xmlns:a16="http://schemas.microsoft.com/office/drawing/2014/main" id="{0506643F-43A8-F82C-155B-9B7229CC0D20}"/>
              </a:ext>
            </a:extLst>
          </p:cNvPr>
          <p:cNvSpPr/>
          <p:nvPr/>
        </p:nvSpPr>
        <p:spPr>
          <a:xfrm>
            <a:off x="6880286" y="3539465"/>
            <a:ext cx="5013294" cy="3180466"/>
          </a:xfrm>
          <a:custGeom>
            <a:avLst/>
            <a:gdLst/>
            <a:ahLst/>
            <a:cxnLst/>
            <a:rect l="l" t="t" r="r" b="b"/>
            <a:pathLst>
              <a:path w="8987530" h="5987942">
                <a:moveTo>
                  <a:pt x="0" y="0"/>
                </a:moveTo>
                <a:lnTo>
                  <a:pt x="8987531" y="0"/>
                </a:lnTo>
                <a:lnTo>
                  <a:pt x="8987531" y="5987942"/>
                </a:lnTo>
                <a:lnTo>
                  <a:pt x="0" y="5987942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698" b="96174" l="4570" r="95549">
                          <a14:foregroundMark x1="45935" y1="63523" x2="52166" y2="79448"/>
                          <a14:foregroundMark x1="52166" y1="79448" x2="51751" y2="78114"/>
                          <a14:foregroundMark x1="17507" y1="77491" x2="26766" y2="96619"/>
                          <a14:foregroundMark x1="13709" y1="73399" x2="7596" y2="71619"/>
                          <a14:foregroundMark x1="7596" y1="71619" x2="7596" y2="71619"/>
                          <a14:foregroundMark x1="5757" y1="71441" x2="4688" y2="69395"/>
                          <a14:foregroundMark x1="81424" y1="74377" x2="88605" y2="73310"/>
                          <a14:foregroundMark x1="88605" y1="73310" x2="91098" y2="73577"/>
                          <a14:foregroundMark x1="92582" y1="70374" x2="87774" y2="71797"/>
                          <a14:foregroundMark x1="95549" y1="70196" x2="95549" y2="70196"/>
                          <a14:foregroundMark x1="95549" y1="70196" x2="95549" y2="70196"/>
                          <a14:foregroundMark x1="53887" y1="58897" x2="54006" y2="6814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9" name="Freeform 12">
            <a:extLst>
              <a:ext uri="{FF2B5EF4-FFF2-40B4-BE49-F238E27FC236}">
                <a16:creationId xmlns:a16="http://schemas.microsoft.com/office/drawing/2014/main" id="{F840CC95-D0F8-3AA3-0F3D-13048F17631F}"/>
              </a:ext>
            </a:extLst>
          </p:cNvPr>
          <p:cNvSpPr/>
          <p:nvPr/>
        </p:nvSpPr>
        <p:spPr>
          <a:xfrm>
            <a:off x="1805403" y="1399591"/>
            <a:ext cx="3647064" cy="2463283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9954" b="99460" l="1492" r="90947">
                          <a14:foregroundMark x1="35597" y1="49846" x2="35597" y2="49846"/>
                          <a14:foregroundMark x1="35597" y1="49846" x2="35597" y2="49846"/>
                          <a14:foregroundMark x1="78549" y1="97762" x2="78549" y2="97762"/>
                          <a14:foregroundMark x1="78549" y1="97762" x2="78549" y2="97762"/>
                          <a14:foregroundMark x1="18776" y1="92978" x2="18776" y2="92978"/>
                          <a14:foregroundMark x1="18776" y1="92978" x2="18776" y2="92978"/>
                          <a14:foregroundMark x1="10134" y1="92207" x2="10134" y2="92207"/>
                          <a14:foregroundMark x1="10134" y1="92207" x2="10134" y2="92207"/>
                          <a14:foregroundMark x1="55556" y1="99691" x2="55556" y2="99691"/>
                          <a14:foregroundMark x1="55556" y1="99691" x2="55556" y2="99691"/>
                          <a14:foregroundMark x1="90947" y1="97377" x2="90947" y2="97377"/>
                          <a14:foregroundMark x1="90947" y1="97377" x2="90947" y2="97377"/>
                          <a14:foregroundMark x1="5041" y1="96451" x2="5041" y2="96451"/>
                          <a14:foregroundMark x1="5041" y1="96451" x2="5041" y2="96451"/>
                          <a14:foregroundMark x1="1492" y1="92515" x2="1492" y2="92515"/>
                          <a14:foregroundMark x1="1492" y1="92515" x2="1492" y2="92515"/>
                          <a14:foregroundMark x1="7922" y1="54938" x2="7922" y2="549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6985EA4C-C744-0F03-6243-10A91626FEB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10303" y="204638"/>
            <a:ext cx="6576630" cy="1211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60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0A1827F-46F8-413C-A02A-54DD04F06108}"/>
              </a:ext>
            </a:extLst>
          </p:cNvPr>
          <p:cNvSpPr txBox="1"/>
          <p:nvPr/>
        </p:nvSpPr>
        <p:spPr>
          <a:xfrm>
            <a:off x="978754" y="2411307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 Antiqua" panose="02040602050305030304" pitchFamily="18" charset="0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E02B2CE-D4CE-4468-BEED-2BA8DEA2BCF6}"/>
              </a:ext>
            </a:extLst>
          </p:cNvPr>
          <p:cNvSpPr txBox="1"/>
          <p:nvPr/>
        </p:nvSpPr>
        <p:spPr>
          <a:xfrm>
            <a:off x="7173899" y="2411307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083BFA-96F7-42BE-B7FF-F852777D7B4C}"/>
              </a:ext>
            </a:extLst>
          </p:cNvPr>
          <p:cNvSpPr txBox="1"/>
          <p:nvPr/>
        </p:nvSpPr>
        <p:spPr>
          <a:xfrm>
            <a:off x="978754" y="5167312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46A797F-C39B-4FA6-9F65-8921A8D4DE89}"/>
              </a:ext>
            </a:extLst>
          </p:cNvPr>
          <p:cNvSpPr txBox="1"/>
          <p:nvPr/>
        </p:nvSpPr>
        <p:spPr>
          <a:xfrm>
            <a:off x="7173899" y="5167312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D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5641F8A0-3B1D-40AE-9F80-A6436B8D03A4}"/>
                  </a:ext>
                </a:extLst>
              </p14:cNvPr>
              <p14:cNvContentPartPr/>
              <p14:nvPr/>
            </p14:nvContentPartPr>
            <p14:xfrm>
              <a:off x="548109" y="1847721"/>
              <a:ext cx="1675431" cy="1816315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5641F8A0-3B1D-40AE-9F80-A6436B8D03A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0109" y="1829720"/>
                <a:ext cx="1711071" cy="1851957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Freeform 7">
            <a:extLst>
              <a:ext uri="{FF2B5EF4-FFF2-40B4-BE49-F238E27FC236}">
                <a16:creationId xmlns:a16="http://schemas.microsoft.com/office/drawing/2014/main" id="{74DC20A2-F32A-8E12-388B-ADD706953312}"/>
              </a:ext>
            </a:extLst>
          </p:cNvPr>
          <p:cNvSpPr/>
          <p:nvPr/>
        </p:nvSpPr>
        <p:spPr>
          <a:xfrm>
            <a:off x="7354211" y="1258876"/>
            <a:ext cx="4451750" cy="3074302"/>
          </a:xfrm>
          <a:custGeom>
            <a:avLst/>
            <a:gdLst/>
            <a:ahLst/>
            <a:cxnLst/>
            <a:rect l="l" t="t" r="r" b="b"/>
            <a:pathLst>
              <a:path w="12328989" h="8229600">
                <a:moveTo>
                  <a:pt x="0" y="0"/>
                </a:moveTo>
                <a:lnTo>
                  <a:pt x="12328989" y="0"/>
                </a:lnTo>
                <a:lnTo>
                  <a:pt x="123289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9987" b="99937" l="9975" r="89983">
                          <a14:foregroundMark x1="35541" y1="97425" x2="52766" y2="99937"/>
                          <a14:backgroundMark x1="27913" y1="93279" x2="27913" y2="986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EB13BA9C-279B-216D-CDC1-476F7BB7F2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040" b="89933" l="9416" r="89610">
                        <a14:foregroundMark x1="56169" y1="8389" x2="45779" y2="7047"/>
                        <a14:foregroundMark x1="48377" y1="6040" x2="50000" y2="6376"/>
                        <a14:foregroundMark x1="49026" y1="6040" x2="49026" y2="6040"/>
                        <a14:foregroundMark x1="49026" y1="6040" x2="49026" y2="6040"/>
                        <a14:foregroundMark x1="49351" y1="6040" x2="51299" y2="6040"/>
                        <a14:foregroundMark x1="46753" y1="7383" x2="52922" y2="8054"/>
                        <a14:foregroundMark x1="59740" y1="7383" x2="52273" y2="7047"/>
                        <a14:foregroundMark x1="58766" y1="6711" x2="49026" y2="570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3449" y="1410414"/>
            <a:ext cx="3591699" cy="3394865"/>
          </a:xfrm>
          <a:prstGeom prst="rect">
            <a:avLst/>
          </a:prstGeom>
        </p:spPr>
      </p:pic>
      <p:sp>
        <p:nvSpPr>
          <p:cNvPr id="17" name="Freeform 90">
            <a:extLst>
              <a:ext uri="{FF2B5EF4-FFF2-40B4-BE49-F238E27FC236}">
                <a16:creationId xmlns:a16="http://schemas.microsoft.com/office/drawing/2014/main" id="{4EF94AD8-04BA-09F6-951E-15ABF7498722}"/>
              </a:ext>
            </a:extLst>
          </p:cNvPr>
          <p:cNvSpPr/>
          <p:nvPr/>
        </p:nvSpPr>
        <p:spPr>
          <a:xfrm>
            <a:off x="1289317" y="4165128"/>
            <a:ext cx="4503061" cy="2564916"/>
          </a:xfrm>
          <a:custGeom>
            <a:avLst/>
            <a:gdLst/>
            <a:ahLst/>
            <a:cxnLst/>
            <a:rect l="l" t="t" r="r" b="b"/>
            <a:pathLst>
              <a:path w="12685318" h="8229600">
                <a:moveTo>
                  <a:pt x="0" y="0"/>
                </a:moveTo>
                <a:lnTo>
                  <a:pt x="12685318" y="0"/>
                </a:lnTo>
                <a:lnTo>
                  <a:pt x="1268531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9879" b="99664" l="9983" r="89974">
                          <a14:foregroundMark x1="23627" y1="97917" x2="23627" y2="97917"/>
                          <a14:foregroundMark x1="48954" y1="99126" x2="55405" y2="99664"/>
                          <a14:foregroundMark x1="57062" y1="98925" x2="57062" y2="989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8" name="Freeform 14">
            <a:extLst>
              <a:ext uri="{FF2B5EF4-FFF2-40B4-BE49-F238E27FC236}">
                <a16:creationId xmlns:a16="http://schemas.microsoft.com/office/drawing/2014/main" id="{C179025B-7D1E-AE85-200A-362FFEF69980}"/>
              </a:ext>
            </a:extLst>
          </p:cNvPr>
          <p:cNvSpPr/>
          <p:nvPr/>
        </p:nvSpPr>
        <p:spPr>
          <a:xfrm>
            <a:off x="7013651" y="3918212"/>
            <a:ext cx="5340080" cy="3361824"/>
          </a:xfrm>
          <a:custGeom>
            <a:avLst/>
            <a:gdLst/>
            <a:ahLst/>
            <a:cxnLst/>
            <a:rect l="l" t="t" r="r" b="b"/>
            <a:pathLst>
              <a:path w="12344400" h="8229600">
                <a:moveTo>
                  <a:pt x="0" y="0"/>
                </a:moveTo>
                <a:lnTo>
                  <a:pt x="12344400" y="0"/>
                </a:lnTo>
                <a:lnTo>
                  <a:pt x="123444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10" cstate="screen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7348" b="89934" l="10000" r="90000">
                          <a14:foregroundMark x1="73088" y1="9331" x2="73088" y2="734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85133772-C706-79B7-7EB1-264C1D45DBF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807685" y="319215"/>
            <a:ext cx="6576630" cy="12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24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>
            <a:extLst>
              <a:ext uri="{FF2B5EF4-FFF2-40B4-BE49-F238E27FC236}">
                <a16:creationId xmlns:a16="http://schemas.microsoft.com/office/drawing/2014/main" id="{A6E431AB-B9E8-F148-8A99-49F61718AA3B}"/>
              </a:ext>
            </a:extLst>
          </p:cNvPr>
          <p:cNvSpPr/>
          <p:nvPr/>
        </p:nvSpPr>
        <p:spPr>
          <a:xfrm>
            <a:off x="7158698" y="1229286"/>
            <a:ext cx="4195101" cy="2882167"/>
          </a:xfrm>
          <a:custGeom>
            <a:avLst/>
            <a:gdLst/>
            <a:ahLst/>
            <a:cxnLst/>
            <a:rect l="l" t="t" r="r" b="b"/>
            <a:pathLst>
              <a:path w="12328989" h="8229600">
                <a:moveTo>
                  <a:pt x="0" y="0"/>
                </a:moveTo>
                <a:lnTo>
                  <a:pt x="12328989" y="0"/>
                </a:lnTo>
                <a:lnTo>
                  <a:pt x="12328989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1E9FF145-AD09-8CA0-354C-9F31350D118C}"/>
              </a:ext>
            </a:extLst>
          </p:cNvPr>
          <p:cNvSpPr/>
          <p:nvPr/>
        </p:nvSpPr>
        <p:spPr>
          <a:xfrm>
            <a:off x="1569631" y="1229286"/>
            <a:ext cx="4114702" cy="2882167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E95A35-FBD2-48E1-A1B9-505453F26154}"/>
              </a:ext>
            </a:extLst>
          </p:cNvPr>
          <p:cNvSpPr txBox="1"/>
          <p:nvPr/>
        </p:nvSpPr>
        <p:spPr>
          <a:xfrm>
            <a:off x="403195" y="2395562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 Antiqua" panose="02040602050305030304" pitchFamily="18" charset="0"/>
              </a:rPr>
              <a:t>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E2C1A7-EA29-4900-AAF9-EBB7837987A1}"/>
              </a:ext>
            </a:extLst>
          </p:cNvPr>
          <p:cNvSpPr txBox="1"/>
          <p:nvPr/>
        </p:nvSpPr>
        <p:spPr>
          <a:xfrm>
            <a:off x="6396543" y="2395563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557EE8-DC85-4FE3-B9A4-45362C069CC5}"/>
              </a:ext>
            </a:extLst>
          </p:cNvPr>
          <p:cNvSpPr txBox="1"/>
          <p:nvPr/>
        </p:nvSpPr>
        <p:spPr>
          <a:xfrm>
            <a:off x="403195" y="5167818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C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5E9D90B-26CF-424A-AE2F-E812414E386E}"/>
              </a:ext>
            </a:extLst>
          </p:cNvPr>
          <p:cNvSpPr txBox="1"/>
          <p:nvPr/>
        </p:nvSpPr>
        <p:spPr>
          <a:xfrm>
            <a:off x="6396543" y="5167817"/>
            <a:ext cx="8700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latin typeface="Bookman Old Style" panose="02050604050505020204" pitchFamily="18" charset="0"/>
              </a:rPr>
              <a:t>D</a:t>
            </a:r>
          </a:p>
        </p:txBody>
      </p: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4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548EFAF4-2D8E-4021-B7BA-740470892BFA}"/>
                  </a:ext>
                </a:extLst>
              </p14:cNvPr>
              <p14:cNvContentPartPr/>
              <p14:nvPr/>
            </p14:nvContentPartPr>
            <p14:xfrm>
              <a:off x="58923" y="1852641"/>
              <a:ext cx="1483108" cy="1655669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548EFAF4-2D8E-4021-B7BA-740470892BF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0915" y="1834633"/>
                <a:ext cx="1518763" cy="1691325"/>
              </a:xfrm>
              <a:prstGeom prst="rect">
                <a:avLst/>
              </a:prstGeom>
            </p:spPr>
          </p:pic>
        </mc:Fallback>
      </mc:AlternateContent>
      <p:sp>
        <p:nvSpPr>
          <p:cNvPr id="22" name="Freeform 22">
            <a:extLst>
              <a:ext uri="{FF2B5EF4-FFF2-40B4-BE49-F238E27FC236}">
                <a16:creationId xmlns:a16="http://schemas.microsoft.com/office/drawing/2014/main" id="{FCFF49E1-87AF-2960-2EE6-75B0CF36E748}"/>
              </a:ext>
            </a:extLst>
          </p:cNvPr>
          <p:cNvSpPr/>
          <p:nvPr/>
        </p:nvSpPr>
        <p:spPr>
          <a:xfrm>
            <a:off x="1544657" y="4335387"/>
            <a:ext cx="4114703" cy="2882167"/>
          </a:xfrm>
          <a:custGeom>
            <a:avLst/>
            <a:gdLst/>
            <a:ahLst/>
            <a:cxnLst/>
            <a:rect l="l" t="t" r="r" b="b"/>
            <a:pathLst>
              <a:path w="12344400" h="8229600">
                <a:moveTo>
                  <a:pt x="0" y="0"/>
                </a:moveTo>
                <a:lnTo>
                  <a:pt x="12344400" y="0"/>
                </a:lnTo>
                <a:lnTo>
                  <a:pt x="123444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9DBC72A2-9AD9-7A2C-4635-97570478E3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5989" y="3428991"/>
            <a:ext cx="21" cy="17"/>
          </a:xfrm>
          <a:prstGeom prst="rect">
            <a:avLst/>
          </a:prstGeom>
        </p:spPr>
      </p:pic>
      <p:sp>
        <p:nvSpPr>
          <p:cNvPr id="28" name="Freeform 8">
            <a:extLst>
              <a:ext uri="{FF2B5EF4-FFF2-40B4-BE49-F238E27FC236}">
                <a16:creationId xmlns:a16="http://schemas.microsoft.com/office/drawing/2014/main" id="{8905F91A-9786-6A67-D209-0A52E4521EEF}"/>
              </a:ext>
            </a:extLst>
          </p:cNvPr>
          <p:cNvSpPr/>
          <p:nvPr/>
        </p:nvSpPr>
        <p:spPr>
          <a:xfrm>
            <a:off x="7158698" y="4187630"/>
            <a:ext cx="4195101" cy="2882167"/>
          </a:xfrm>
          <a:custGeom>
            <a:avLst/>
            <a:gdLst/>
            <a:ahLst/>
            <a:cxnLst/>
            <a:rect l="l" t="t" r="r" b="b"/>
            <a:pathLst>
              <a:path w="12352120" h="8229600">
                <a:moveTo>
                  <a:pt x="0" y="0"/>
                </a:moveTo>
                <a:lnTo>
                  <a:pt x="12352120" y="0"/>
                </a:lnTo>
                <a:lnTo>
                  <a:pt x="1235212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9672E854-4C2A-3F95-9A80-55ECBA2487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07674" y="52913"/>
            <a:ext cx="6576630" cy="12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3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B7AFAD3-7A56-4067-BB96-C00570478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600" b="1">
                <a:latin typeface="Arial Rounded MT Bold" panose="020F0704030504030204" pitchFamily="34" charset="0"/>
              </a:rPr>
              <a:t>Good Job!!</a:t>
            </a:r>
            <a:endParaRPr lang="en-US" sz="6600" b="1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1329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</TotalTime>
  <Words>34</Words>
  <Application>Microsoft Office PowerPoint</Application>
  <PresentationFormat>ワイド画面</PresentationFormat>
  <Paragraphs>30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5" baseType="lpstr">
      <vt:lpstr>Arial</vt:lpstr>
      <vt:lpstr>Arial Rounded MT Bold</vt:lpstr>
      <vt:lpstr>Book Antiqua</vt:lpstr>
      <vt:lpstr>Bookman Old Style</vt:lpstr>
      <vt:lpstr>Calibri</vt:lpstr>
      <vt:lpstr>Office Theme</vt:lpstr>
      <vt:lpstr>American Gesture Quiz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Good Job!!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Gesture Quiz</dc:title>
  <dc:creator>English Activities for Kids</dc:creator>
  <cp:lastModifiedBy>朋子 岡田</cp:lastModifiedBy>
  <cp:revision>27</cp:revision>
  <dcterms:created xsi:type="dcterms:W3CDTF">2020-05-12T05:42:11Z</dcterms:created>
  <dcterms:modified xsi:type="dcterms:W3CDTF">2024-10-04T05:09:06Z</dcterms:modified>
</cp:coreProperties>
</file>