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301" r:id="rId3"/>
    <p:sldId id="258" r:id="rId4"/>
  </p:sldIdLst>
  <p:sldSz cx="18288000" cy="10287000"/>
  <p:notesSz cx="6858000" cy="9144000"/>
  <p:embeddedFontLst>
    <p:embeddedFont>
      <p:font typeface="游ゴシック" panose="020B0400000000000000" pitchFamily="50" charset="-128"/>
      <p:regular r:id="rId6"/>
      <p:bold r:id="rId7"/>
    </p:embeddedFont>
    <p:embeddedFont>
      <p:font typeface="KG Primary Penmanship" panose="020B0600070205080204" charset="0"/>
      <p:regular r:id="rId8"/>
    </p:embeddedFont>
    <p:embeddedFont>
      <p:font typeface="More Sugar" panose="020B060007020508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6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44AB-66A7-4639-873B-C73EB4F8565D}" type="datetimeFigureOut">
              <a:rPr kumimoji="1" lang="ja-JP" altLang="en-US" smtClean="0"/>
              <a:t>2025/1/5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08703-2E82-4945-86B8-41B41FA51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41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92210" cy="10768507"/>
            <a:chOff x="0" y="0"/>
            <a:chExt cx="2131282" cy="2836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1282" cy="2836150"/>
            </a:xfrm>
            <a:custGeom>
              <a:avLst/>
              <a:gdLst/>
              <a:ahLst/>
              <a:cxnLst/>
              <a:rect l="l" t="t" r="r" b="b"/>
              <a:pathLst>
                <a:path w="2131282" h="2836150">
                  <a:moveTo>
                    <a:pt x="0" y="0"/>
                  </a:moveTo>
                  <a:lnTo>
                    <a:pt x="2131282" y="0"/>
                  </a:lnTo>
                  <a:lnTo>
                    <a:pt x="2131282" y="2836150"/>
                  </a:lnTo>
                  <a:lnTo>
                    <a:pt x="0" y="2836150"/>
                  </a:lnTo>
                  <a:close/>
                </a:path>
              </a:pathLst>
            </a:custGeom>
            <a:solidFill>
              <a:srgbClr val="87A2F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31282" cy="288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4292" y="1876788"/>
            <a:ext cx="13724870" cy="450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29"/>
              </a:lnSpc>
            </a:pPr>
            <a:r>
              <a:rPr lang="en-US" sz="12877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Quiz:</a:t>
            </a:r>
          </a:p>
          <a:p>
            <a:pPr algn="ctr">
              <a:lnSpc>
                <a:spcPts val="18029"/>
              </a:lnSpc>
              <a:spcBef>
                <a:spcPct val="0"/>
              </a:spcBef>
            </a:pPr>
            <a:r>
              <a:rPr lang="en-US" sz="12877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What is My Job?</a:t>
            </a:r>
          </a:p>
        </p:txBody>
      </p:sp>
      <p:sp>
        <p:nvSpPr>
          <p:cNvPr id="6" name="Freeform 6"/>
          <p:cNvSpPr/>
          <p:nvPr/>
        </p:nvSpPr>
        <p:spPr>
          <a:xfrm>
            <a:off x="14856497" y="-1980837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7"/>
          <p:cNvSpPr/>
          <p:nvPr/>
        </p:nvSpPr>
        <p:spPr>
          <a:xfrm>
            <a:off x="-857858" y="-288999"/>
            <a:ext cx="7315200" cy="2907792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>
            <a:off x="11922593" y="5861975"/>
            <a:ext cx="5867807" cy="4114800"/>
          </a:xfrm>
          <a:custGeom>
            <a:avLst/>
            <a:gdLst/>
            <a:ahLst/>
            <a:cxnLst/>
            <a:rect l="l" t="t" r="r" b="b"/>
            <a:pathLst>
              <a:path w="5867807" h="4114800">
                <a:moveTo>
                  <a:pt x="0" y="0"/>
                </a:moveTo>
                <a:lnTo>
                  <a:pt x="5867808" y="0"/>
                </a:lnTo>
                <a:lnTo>
                  <a:pt x="58678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9"/>
          <p:cNvSpPr/>
          <p:nvPr/>
        </p:nvSpPr>
        <p:spPr>
          <a:xfrm>
            <a:off x="1472979" y="6172200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CFB7B09-545F-117C-D885-CE68C4E5D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370" y="5629970"/>
            <a:ext cx="4718713" cy="1859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1512B-1659-7E38-0D32-955C1817B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079B07-586E-370C-A113-6E5CEBE10E25}"/>
              </a:ext>
            </a:extLst>
          </p:cNvPr>
          <p:cNvGrpSpPr/>
          <p:nvPr/>
        </p:nvGrpSpPr>
        <p:grpSpPr>
          <a:xfrm>
            <a:off x="10381898" y="-163093"/>
            <a:ext cx="8568265" cy="10768507"/>
            <a:chOff x="0" y="0"/>
            <a:chExt cx="2256662" cy="28361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E4CC2AD-1612-86D2-698D-0E92A9881B21}"/>
                </a:ext>
              </a:extLst>
            </p:cNvPr>
            <p:cNvSpPr/>
            <p:nvPr/>
          </p:nvSpPr>
          <p:spPr>
            <a:xfrm>
              <a:off x="0" y="0"/>
              <a:ext cx="2256662" cy="2836150"/>
            </a:xfrm>
            <a:custGeom>
              <a:avLst/>
              <a:gdLst/>
              <a:ahLst/>
              <a:cxnLst/>
              <a:rect l="l" t="t" r="r" b="b"/>
              <a:pathLst>
                <a:path w="2256662" h="2836150">
                  <a:moveTo>
                    <a:pt x="0" y="0"/>
                  </a:moveTo>
                  <a:lnTo>
                    <a:pt x="2256662" y="0"/>
                  </a:lnTo>
                  <a:lnTo>
                    <a:pt x="2256662" y="2836150"/>
                  </a:lnTo>
                  <a:lnTo>
                    <a:pt x="0" y="2836150"/>
                  </a:lnTo>
                  <a:close/>
                </a:path>
              </a:pathLst>
            </a:custGeom>
            <a:solidFill>
              <a:srgbClr val="87A2F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02980CF-D34A-357F-54D3-A42B3AF57BE1}"/>
                </a:ext>
              </a:extLst>
            </p:cNvPr>
            <p:cNvSpPr txBox="1"/>
            <p:nvPr/>
          </p:nvSpPr>
          <p:spPr>
            <a:xfrm>
              <a:off x="0" y="-47625"/>
              <a:ext cx="2256662" cy="288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6864BDC-72C3-0825-879A-8C2735E5A18F}"/>
              </a:ext>
            </a:extLst>
          </p:cNvPr>
          <p:cNvSpPr txBox="1"/>
          <p:nvPr/>
        </p:nvSpPr>
        <p:spPr>
          <a:xfrm>
            <a:off x="-533400" y="2247900"/>
            <a:ext cx="11128409" cy="537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05465" lvl="1" indent="-1102732" algn="l">
              <a:lnSpc>
                <a:spcPts val="14301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help sick people.</a:t>
            </a:r>
          </a:p>
          <a:p>
            <a:pPr marL="2205465" lvl="1" indent="-1102732" algn="l">
              <a:lnSpc>
                <a:spcPts val="14301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work at a hospital.</a:t>
            </a:r>
          </a:p>
          <a:p>
            <a:pPr marL="2205465" lvl="1" indent="-1102732" algn="l">
              <a:lnSpc>
                <a:spcPts val="14301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wear a white coat.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5B008B8-7EB8-5B10-BABA-8A593C6E589F}"/>
              </a:ext>
            </a:extLst>
          </p:cNvPr>
          <p:cNvGrpSpPr/>
          <p:nvPr/>
        </p:nvGrpSpPr>
        <p:grpSpPr>
          <a:xfrm>
            <a:off x="11378399" y="886807"/>
            <a:ext cx="6575263" cy="8371493"/>
            <a:chOff x="0" y="0"/>
            <a:chExt cx="8767017" cy="111619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3871F38-8AFE-CAEF-107D-4DB252775A2C}"/>
                </a:ext>
              </a:extLst>
            </p:cNvPr>
            <p:cNvSpPr/>
            <p:nvPr/>
          </p:nvSpPr>
          <p:spPr>
            <a:xfrm>
              <a:off x="0" y="0"/>
              <a:ext cx="8767017" cy="8679347"/>
            </a:xfrm>
            <a:custGeom>
              <a:avLst/>
              <a:gdLst/>
              <a:ahLst/>
              <a:cxnLst/>
              <a:rect l="l" t="t" r="r" b="b"/>
              <a:pathLst>
                <a:path w="8767017" h="8679347">
                  <a:moveTo>
                    <a:pt x="0" y="0"/>
                  </a:moveTo>
                  <a:lnTo>
                    <a:pt x="8767017" y="0"/>
                  </a:lnTo>
                  <a:lnTo>
                    <a:pt x="8767017" y="8679347"/>
                  </a:lnTo>
                  <a:lnTo>
                    <a:pt x="0" y="8679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07EC1AD-9C33-939D-DA3F-7176C115DD21}"/>
                </a:ext>
              </a:extLst>
            </p:cNvPr>
            <p:cNvSpPr txBox="1"/>
            <p:nvPr/>
          </p:nvSpPr>
          <p:spPr>
            <a:xfrm>
              <a:off x="2848382" y="8713156"/>
              <a:ext cx="4220964" cy="244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49"/>
                </a:lnSpc>
              </a:pPr>
              <a:r>
                <a:rPr lang="en-US" sz="11035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doctor</a:t>
              </a: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A962EF9-E118-F2FA-0554-A4E95AA526CE}"/>
              </a:ext>
            </a:extLst>
          </p:cNvPr>
          <p:cNvSpPr/>
          <p:nvPr/>
        </p:nvSpPr>
        <p:spPr>
          <a:xfrm>
            <a:off x="7691855" y="3072082"/>
            <a:ext cx="472048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15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review</a:t>
            </a:r>
            <a:endParaRPr lang="ja-JP" altLang="en-US" sz="115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74609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29600" cy="10768507"/>
            <a:chOff x="0" y="0"/>
            <a:chExt cx="2167467" cy="2836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2836150"/>
            </a:xfrm>
            <a:custGeom>
              <a:avLst/>
              <a:gdLst/>
              <a:ahLst/>
              <a:cxnLst/>
              <a:rect l="l" t="t" r="r" b="b"/>
              <a:pathLst>
                <a:path w="2167467" h="2836150">
                  <a:moveTo>
                    <a:pt x="0" y="0"/>
                  </a:moveTo>
                  <a:lnTo>
                    <a:pt x="2167467" y="0"/>
                  </a:lnTo>
                  <a:lnTo>
                    <a:pt x="2167467" y="2836150"/>
                  </a:lnTo>
                  <a:lnTo>
                    <a:pt x="0" y="2836150"/>
                  </a:lnTo>
                  <a:close/>
                </a:path>
              </a:pathLst>
            </a:custGeom>
            <a:solidFill>
              <a:srgbClr val="87A2F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67467" cy="288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91400" y="2346741"/>
            <a:ext cx="11699726" cy="4794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65564" lvl="1" indent="-1032782" algn="l">
              <a:lnSpc>
                <a:spcPts val="13394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work for the town.</a:t>
            </a:r>
          </a:p>
          <a:p>
            <a:pPr marL="2065564" lvl="1" indent="-1032782" algn="l">
              <a:lnSpc>
                <a:spcPts val="13394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keep the town safe.</a:t>
            </a:r>
          </a:p>
          <a:p>
            <a:pPr marL="2065564" lvl="1" indent="-1032782" algn="l">
              <a:lnSpc>
                <a:spcPts val="9662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drive a car to patrol.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96768" y="1815072"/>
            <a:ext cx="8143048" cy="7443228"/>
            <a:chOff x="0" y="0"/>
            <a:chExt cx="10857398" cy="9924304"/>
          </a:xfrm>
        </p:grpSpPr>
        <p:sp>
          <p:nvSpPr>
            <p:cNvPr id="7" name="Freeform 7"/>
            <p:cNvSpPr/>
            <p:nvPr/>
          </p:nvSpPr>
          <p:spPr>
            <a:xfrm>
              <a:off x="233964" y="0"/>
              <a:ext cx="7761672" cy="7810487"/>
            </a:xfrm>
            <a:custGeom>
              <a:avLst/>
              <a:gdLst/>
              <a:ahLst/>
              <a:cxnLst/>
              <a:rect l="l" t="t" r="r" b="b"/>
              <a:pathLst>
                <a:path w="7761672" h="7810487">
                  <a:moveTo>
                    <a:pt x="0" y="0"/>
                  </a:moveTo>
                  <a:lnTo>
                    <a:pt x="7761672" y="0"/>
                  </a:lnTo>
                  <a:lnTo>
                    <a:pt x="7761672" y="7810487"/>
                  </a:lnTo>
                  <a:lnTo>
                    <a:pt x="0" y="7810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475470"/>
              <a:ext cx="10857398" cy="244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49"/>
                </a:lnSpc>
              </a:pPr>
              <a:r>
                <a:rPr lang="en-US" sz="11035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police officer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82C7EC92-125A-6196-BB29-CE79CA190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643" y="4213779"/>
            <a:ext cx="4718713" cy="185944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47</Words>
  <Application>Microsoft Office PowerPoint</Application>
  <PresentationFormat>ユーザー設定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Arial</vt:lpstr>
      <vt:lpstr>Calibri</vt:lpstr>
      <vt:lpstr>More Sugar</vt:lpstr>
      <vt:lpstr>KG Primary Penmanship</vt:lpstr>
      <vt:lpstr>游ゴシック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Riddles Game Presentation in Neon Playful Style</dc:title>
  <dc:creator>English activities for kids</dc:creator>
  <cp:lastModifiedBy>朋子 岡田</cp:lastModifiedBy>
  <cp:revision>7</cp:revision>
  <dcterms:created xsi:type="dcterms:W3CDTF">2006-08-16T00:00:00Z</dcterms:created>
  <dcterms:modified xsi:type="dcterms:W3CDTF">2025-01-05T12:49:05Z</dcterms:modified>
  <dc:identifier>DAGbDGMTF0o</dc:identifier>
</cp:coreProperties>
</file>