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6" r:id="rId19"/>
    <p:sldId id="277" r:id="rId20"/>
  </p:sldIdLst>
  <p:sldSz cx="18288000" cy="10287000"/>
  <p:notesSz cx="6858000" cy="9144000"/>
  <p:embeddedFontLst>
    <p:embeddedFont>
      <p:font typeface="游ゴシック" panose="020B0400000000000000" pitchFamily="50" charset="-128"/>
      <p:regular r:id="rId21"/>
      <p:bold r:id="rId22"/>
    </p:embeddedFont>
    <p:embeddedFont>
      <p:font typeface="游ゴシック Light" panose="020B0300000000000000" pitchFamily="50" charset="-128"/>
      <p:regular r:id="rId23"/>
    </p:embeddedFont>
    <p:embeddedFont>
      <p:font typeface="Sifonn" panose="020B0600070205080204" charset="0"/>
      <p:regular r:id="rId2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7EA7F-1C27-4E55-9698-EFE24F0A94B0}" v="1" dt="2024-02-12T08:57:35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22" autoAdjust="0"/>
  </p:normalViewPr>
  <p:slideViewPr>
    <p:cSldViewPr>
      <p:cViewPr varScale="1">
        <p:scale>
          <a:sx n="52" d="100"/>
          <a:sy n="52" d="100"/>
        </p:scale>
        <p:origin x="80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284D92-F6CE-281D-E69E-2F65A2D0C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0E76F91-1462-8C8D-9E18-EB781DCA0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7795B6-67C1-9D63-1D77-03F4079D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916502-7AEB-EDBD-A95F-0632A5C1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959179-2FD8-F393-295A-85F7A7CC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8B82EA-CB33-D82F-A10D-D703CE62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38D53DD-9ADF-8261-465C-CE05EE808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FB6383-8B15-159F-6AE2-F3BBB539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8856D0-EC53-BBE3-DF69-8E0B0D79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D37B44-6191-8A1F-F33B-A7760642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AB42B5A-A759-C0CC-3A74-91883F5BE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3820C3-EA1A-CE9B-D741-707DE4BDB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3E5202-F1FF-68CD-D9F8-FB010903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34C729-C9CC-3BEA-41E2-E0A22757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6E00AD-9AF9-2A8D-1F79-BC1070D8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B9C7F-522A-96A1-6C59-39FD64E03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2854B8-1BDE-5B60-92FF-34AB7BC33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CC02EC-B0D3-E5C8-7232-0ABD56B7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206B5A-2C0F-CDBD-B18F-6DE7D560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39D2B0-FE6A-9AC9-78F2-248E10C7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2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74AD9-402E-4914-BCE9-5922CD15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F9BA03-3C62-E8CB-FE5D-D1780891C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3E1455-5F80-C362-0F19-A88AC33C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95E371-D943-9253-705C-874EF6BE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F26778-3E79-3B88-6859-7DDFC874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4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FA35D9-3DF8-1E22-7873-D487DB60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D2CB0A-F5E8-6188-566D-D6489A93E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E3A15F-E9E9-C83C-C248-7D378741E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E4335D-61DC-14AD-72F5-63F1BE0C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127A3B-298D-5503-AB09-FEF5497C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A68433-DECE-7C4C-7C7A-17433266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8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785807-9420-791C-ADFA-A7F332AD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894652-F4B9-684E-ACCB-EB9BCA630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1342B26-F82E-0D6B-9DAB-B3CC929DF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64431C8-899C-BA71-23F5-EA9C954EC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44F419-45C6-369B-6DE6-459BE2168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954862-94B8-32CB-5D42-A5578D8B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1E3CFEF-201A-F062-1EE3-FCE3224B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1F3000-220E-EC37-0B24-CCDF9EE0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9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E7BD14-89A1-2D65-99CC-531166F3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8FFD7D-300B-4082-F0E8-503050BB2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F2C7A4-3590-E92B-028F-53103794B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D1DDEA5-9C42-A2A4-353C-D16F4771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4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9D7274B-D264-9DC3-25B5-F574A191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7F853FE-F0DA-FB6B-15E6-B755FBFA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7474C4-E483-618E-E44F-D2FD7EBC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2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2C4058-1AFE-6EF7-CF70-A68486FC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47B1FE-15FF-9E9E-C006-4524191E0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38260D6-E11F-0110-C389-9C194AF0F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46FF71-9BA4-D4CD-E3BA-6502C697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9B0E9C-5320-DF8C-0BF3-0785FDA4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269C8B-9454-1768-5964-9DA46E8F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2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A32B24-3F26-C7A3-704D-FF84B0D0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D59C0CF-509A-ED23-C0E8-16360FBD2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5A954CC-25D8-0516-F8B6-C530DD9CC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37C4E1-D853-A31F-FEC9-FC4ED80C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F04DAD-EF04-6CC0-6538-19812080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794C2F-695C-4D42-1E26-DB0F6CBB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6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7D3C2E0-612C-A29F-0C7C-4244D26F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EB68A0-80A1-3385-4F1E-1A9D50A1C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39CE95-D44A-AE20-357D-86A65B700D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B64265-E75B-019B-C782-BE5EBC43B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7A28F3-E44C-F79F-4465-3382091A0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8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kumimoji="1"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735824" y="7899644"/>
            <a:ext cx="6816352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city hall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9A00958-3882-E1D5-91C3-6536152A7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3" b="99627" l="1085" r="98669">
                        <a14:foregroundMark x1="45217" y1="21029" x2="60355" y2="26025"/>
                        <a14:foregroundMark x1="55227" y1="18494" x2="46055" y2="17748"/>
                        <a14:foregroundMark x1="43343" y1="17375" x2="61193" y2="26398"/>
                        <a14:foregroundMark x1="61193" y1="26398" x2="65483" y2="26398"/>
                        <a14:foregroundMark x1="65483" y1="26398" x2="66716" y2="26249"/>
                        <a14:foregroundMark x1="57051" y1="19911" x2="50099" y2="16704"/>
                        <a14:foregroundMark x1="50099" y1="19165" x2="59763" y2="22819"/>
                        <a14:foregroundMark x1="5276" y1="46234" x2="7840" y2="51529"/>
                        <a14:foregroundMark x1="7840" y1="51529" x2="8383" y2="75615"/>
                        <a14:foregroundMark x1="8383" y1="75615" x2="5523" y2="60552"/>
                        <a14:foregroundMark x1="5523" y1="60552" x2="5128" y2="47278"/>
                        <a14:foregroundMark x1="5128" y1="47278" x2="5276" y2="46831"/>
                        <a14:foregroundMark x1="47485" y1="45712" x2="49063" y2="39075"/>
                        <a14:foregroundMark x1="49063" y1="39075" x2="55523" y2="40716"/>
                        <a14:foregroundMark x1="55523" y1="40716" x2="49014" y2="43326"/>
                        <a14:foregroundMark x1="49014" y1="43326" x2="49260" y2="35272"/>
                        <a14:foregroundMark x1="49260" y1="35272" x2="50493" y2="35048"/>
                        <a14:foregroundMark x1="50345" y1="88143" x2="46598" y2="74795"/>
                        <a14:foregroundMark x1="46598" y1="74795" x2="55227" y2="56823"/>
                        <a14:foregroundMark x1="55227" y1="56823" x2="56755" y2="81283"/>
                        <a14:foregroundMark x1="56755" y1="81283" x2="46105" y2="84116"/>
                        <a14:foregroundMark x1="46105" y1="84116" x2="42702" y2="76585"/>
                        <a14:foregroundMark x1="42702" y1="76585" x2="42702" y2="76585"/>
                        <a14:foregroundMark x1="47485" y1="76361" x2="58531" y2="69202"/>
                        <a14:foregroundMark x1="58531" y1="69202" x2="58333" y2="50485"/>
                        <a14:foregroundMark x1="58333" y1="50485" x2="47140" y2="47353"/>
                        <a14:foregroundMark x1="47140" y1="47353" x2="39941" y2="60179"/>
                        <a14:foregroundMark x1="39941" y1="60179" x2="54980" y2="80164"/>
                        <a14:foregroundMark x1="54980" y1="80164" x2="64990" y2="75242"/>
                        <a14:foregroundMark x1="64990" y1="75242" x2="64793" y2="70992"/>
                        <a14:foregroundMark x1="39398" y1="51454" x2="30917" y2="68606"/>
                        <a14:foregroundMark x1="30917" y1="68606" x2="45020" y2="91797"/>
                        <a14:foregroundMark x1="45020" y1="91797" x2="60158" y2="68978"/>
                        <a14:foregroundMark x1="60158" y1="68978" x2="38955" y2="43773"/>
                        <a14:foregroundMark x1="38955" y1="43773" x2="35799" y2="45339"/>
                        <a14:foregroundMark x1="1085" y1="45563" x2="1430" y2="49292"/>
                        <a14:foregroundMark x1="94724" y1="51678" x2="92604" y2="83967"/>
                        <a14:foregroundMark x1="98669" y1="46980" x2="98570" y2="48993"/>
                        <a14:foregroundMark x1="67554" y1="89933" x2="79783" y2="89113"/>
                        <a14:foregroundMark x1="79783" y1="89113" x2="87327" y2="89187"/>
                        <a14:foregroundMark x1="65138" y1="94929" x2="88856" y2="93736"/>
                        <a14:foregroundMark x1="88856" y1="93736" x2="89842" y2="93139"/>
                        <a14:foregroundMark x1="43343" y1="17226" x2="48767" y2="24609"/>
                        <a14:foregroundMark x1="48767" y1="24609" x2="41765" y2="23415"/>
                        <a14:foregroundMark x1="41765" y1="23415" x2="45414" y2="20134"/>
                        <a14:foregroundMark x1="45414" y1="20134" x2="40335" y2="21327"/>
                        <a14:foregroundMark x1="10404" y1="89933" x2="38412" y2="84116"/>
                        <a14:foregroundMark x1="38412" y1="84116" x2="38412" y2="84116"/>
                        <a14:foregroundMark x1="41667" y1="99851" x2="51824" y2="99627"/>
                        <a14:foregroundMark x1="51824" y1="99627" x2="52022" y2="99627"/>
                        <a14:foregroundMark x1="38067" y1="24087" x2="42110" y2="18046"/>
                        <a14:foregroundMark x1="42110" y1="18046" x2="44132" y2="24683"/>
                        <a14:foregroundMark x1="44132" y1="24683" x2="37574" y2="26547"/>
                        <a14:foregroundMark x1="37574" y1="26547" x2="39448" y2="19687"/>
                        <a14:foregroundMark x1="39448" y1="19687" x2="44231" y2="16704"/>
                        <a14:foregroundMark x1="44231" y1="16704" x2="49014" y2="18046"/>
                        <a14:foregroundMark x1="49014" y1="18046" x2="54043" y2="24012"/>
                        <a14:foregroundMark x1="54043" y1="24012" x2="36391" y2="24459"/>
                        <a14:backgroundMark x1="56657" y1="8576" x2="61440" y2="9396"/>
                        <a14:backgroundMark x1="61440" y1="9396" x2="56065" y2="11484"/>
                        <a14:backgroundMark x1="56065" y1="11484" x2="55128" y2="98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2120" y="-647700"/>
            <a:ext cx="12363760" cy="81754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26638" y="0"/>
            <a:ext cx="10732047" cy="8175869"/>
          </a:xfrm>
          <a:custGeom>
            <a:avLst/>
            <a:gdLst/>
            <a:ahLst/>
            <a:cxnLst/>
            <a:rect l="l" t="t" r="r" b="b"/>
            <a:pathLst>
              <a:path w="10732047" h="8175869">
                <a:moveTo>
                  <a:pt x="0" y="0"/>
                </a:moveTo>
                <a:lnTo>
                  <a:pt x="10732047" y="0"/>
                </a:lnTo>
                <a:lnTo>
                  <a:pt x="10732047" y="8175869"/>
                </a:lnTo>
                <a:lnTo>
                  <a:pt x="0" y="8175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949501" y="7899644"/>
            <a:ext cx="6388999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hospital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76392" y="-38100"/>
            <a:ext cx="10889914" cy="8099373"/>
          </a:xfrm>
          <a:custGeom>
            <a:avLst/>
            <a:gdLst/>
            <a:ahLst/>
            <a:cxnLst/>
            <a:rect l="l" t="t" r="r" b="b"/>
            <a:pathLst>
              <a:path w="10889914" h="8099373">
                <a:moveTo>
                  <a:pt x="0" y="0"/>
                </a:moveTo>
                <a:lnTo>
                  <a:pt x="10889914" y="0"/>
                </a:lnTo>
                <a:lnTo>
                  <a:pt x="10889914" y="8099373"/>
                </a:lnTo>
                <a:lnTo>
                  <a:pt x="0" y="8099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13994" y="7899644"/>
            <a:ext cx="10460011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supermarket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137484" y="7899644"/>
            <a:ext cx="6013031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factory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AD42FF5-C778-0581-5194-5322D352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9" b="92071" l="9939" r="89993">
                        <a14:foregroundMark x1="30088" y1="38551" x2="31237" y2="48120"/>
                        <a14:foregroundMark x1="54361" y1="39576" x2="46450" y2="43814"/>
                        <a14:foregroundMark x1="70453" y1="28776" x2="74510" y2="54409"/>
                        <a14:foregroundMark x1="21974" y1="92003" x2="50845" y2="91183"/>
                        <a14:foregroundMark x1="50845" y1="91183" x2="69236" y2="92071"/>
                        <a14:foregroundMark x1="69236" y1="92071" x2="71602" y2="920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0" y="-2019300"/>
            <a:ext cx="10335555" cy="10744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19330" y="83765"/>
            <a:ext cx="7849340" cy="8092103"/>
          </a:xfrm>
          <a:custGeom>
            <a:avLst/>
            <a:gdLst/>
            <a:ahLst/>
            <a:cxnLst/>
            <a:rect l="l" t="t" r="r" b="b"/>
            <a:pathLst>
              <a:path w="7849340" h="8092103">
                <a:moveTo>
                  <a:pt x="0" y="0"/>
                </a:moveTo>
                <a:lnTo>
                  <a:pt x="7849340" y="0"/>
                </a:lnTo>
                <a:lnTo>
                  <a:pt x="7849340" y="8092104"/>
                </a:lnTo>
                <a:lnTo>
                  <a:pt x="0" y="8092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96441" y="4439782"/>
            <a:ext cx="1876380" cy="3652322"/>
          </a:xfrm>
          <a:custGeom>
            <a:avLst/>
            <a:gdLst/>
            <a:ahLst/>
            <a:cxnLst/>
            <a:rect l="l" t="t" r="r" b="b"/>
            <a:pathLst>
              <a:path w="1876380" h="3652322">
                <a:moveTo>
                  <a:pt x="0" y="0"/>
                </a:moveTo>
                <a:lnTo>
                  <a:pt x="1876380" y="0"/>
                </a:lnTo>
                <a:lnTo>
                  <a:pt x="1876380" y="3652321"/>
                </a:lnTo>
                <a:lnTo>
                  <a:pt x="0" y="36523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678381" y="7899644"/>
            <a:ext cx="9875820" cy="1875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 dirty="0">
                <a:solidFill>
                  <a:srgbClr val="000000"/>
                </a:solidFill>
                <a:latin typeface="Sifonn"/>
              </a:rPr>
              <a:t>post office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34729" y="495300"/>
            <a:ext cx="11018542" cy="7581900"/>
          </a:xfrm>
          <a:custGeom>
            <a:avLst/>
            <a:gdLst/>
            <a:ahLst/>
            <a:cxnLst/>
            <a:rect l="l" t="t" r="r" b="b"/>
            <a:pathLst>
              <a:path w="11910766" h="8188652">
                <a:moveTo>
                  <a:pt x="0" y="0"/>
                </a:moveTo>
                <a:lnTo>
                  <a:pt x="11910766" y="0"/>
                </a:lnTo>
                <a:lnTo>
                  <a:pt x="11910766" y="8188652"/>
                </a:lnTo>
                <a:lnTo>
                  <a:pt x="0" y="8188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31488" y="7899644"/>
            <a:ext cx="9625024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flower shop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81400" y="-571500"/>
            <a:ext cx="11811000" cy="8839200"/>
          </a:xfrm>
          <a:custGeom>
            <a:avLst/>
            <a:gdLst/>
            <a:ahLst/>
            <a:cxnLst/>
            <a:rect l="l" t="t" r="r" b="b"/>
            <a:pathLst>
              <a:path w="8590586" h="9571684">
                <a:moveTo>
                  <a:pt x="0" y="0"/>
                </a:moveTo>
                <a:lnTo>
                  <a:pt x="8590586" y="0"/>
                </a:lnTo>
                <a:lnTo>
                  <a:pt x="8590586" y="9571684"/>
                </a:lnTo>
                <a:lnTo>
                  <a:pt x="0" y="9571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269129" y="7899644"/>
            <a:ext cx="3749742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park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24400" y="22860"/>
            <a:ext cx="9601199" cy="8175869"/>
          </a:xfrm>
          <a:custGeom>
            <a:avLst/>
            <a:gdLst/>
            <a:ahLst/>
            <a:cxnLst/>
            <a:rect l="l" t="t" r="r" b="b"/>
            <a:pathLst>
              <a:path w="6847290" h="8175869">
                <a:moveTo>
                  <a:pt x="0" y="0"/>
                </a:moveTo>
                <a:lnTo>
                  <a:pt x="6847290" y="0"/>
                </a:lnTo>
                <a:lnTo>
                  <a:pt x="6847290" y="8175869"/>
                </a:lnTo>
                <a:lnTo>
                  <a:pt x="0" y="8175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061472" y="7899644"/>
            <a:ext cx="8165056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bookstore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6115" y="226922"/>
            <a:ext cx="8874756" cy="8175869"/>
          </a:xfrm>
          <a:custGeom>
            <a:avLst/>
            <a:gdLst/>
            <a:ahLst/>
            <a:cxnLst/>
            <a:rect l="l" t="t" r="r" b="b"/>
            <a:pathLst>
              <a:path w="8874756" h="8175869">
                <a:moveTo>
                  <a:pt x="0" y="0"/>
                </a:moveTo>
                <a:lnTo>
                  <a:pt x="8874756" y="0"/>
                </a:lnTo>
                <a:lnTo>
                  <a:pt x="8874756" y="8175869"/>
                </a:lnTo>
                <a:lnTo>
                  <a:pt x="0" y="8175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72911" y="7899644"/>
            <a:ext cx="14342178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conveniece store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99737" y="266700"/>
            <a:ext cx="8288525" cy="8164197"/>
          </a:xfrm>
          <a:custGeom>
            <a:avLst/>
            <a:gdLst/>
            <a:ahLst/>
            <a:cxnLst/>
            <a:rect l="l" t="t" r="r" b="b"/>
            <a:pathLst>
              <a:path w="8288525" h="8164197">
                <a:moveTo>
                  <a:pt x="0" y="0"/>
                </a:moveTo>
                <a:lnTo>
                  <a:pt x="8288524" y="0"/>
                </a:lnTo>
                <a:lnTo>
                  <a:pt x="8288524" y="8164197"/>
                </a:lnTo>
                <a:lnTo>
                  <a:pt x="0" y="81641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17606" y="7899644"/>
            <a:ext cx="8452789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restaurant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8400" y="266700"/>
            <a:ext cx="13645226" cy="7772400"/>
          </a:xfrm>
          <a:custGeom>
            <a:avLst/>
            <a:gdLst/>
            <a:ahLst/>
            <a:cxnLst/>
            <a:rect l="l" t="t" r="r" b="b"/>
            <a:pathLst>
              <a:path w="15664526" h="7890719">
                <a:moveTo>
                  <a:pt x="0" y="0"/>
                </a:moveTo>
                <a:lnTo>
                  <a:pt x="15664526" y="0"/>
                </a:lnTo>
                <a:lnTo>
                  <a:pt x="15664526" y="7890719"/>
                </a:lnTo>
                <a:lnTo>
                  <a:pt x="0" y="789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 l="-1010" r="-1010"/>
            </a:stretch>
          </a:blipFill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txBody>
          <a:bodyPr/>
          <a:lstStyle/>
          <a:p>
            <a:endParaRPr lang="ja-JP" alt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2904912" y="7899644"/>
            <a:ext cx="13554287" cy="1875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 dirty="0">
                <a:solidFill>
                  <a:srgbClr val="000000"/>
                </a:solidFill>
                <a:latin typeface="Sifonn"/>
              </a:rPr>
              <a:t>shopping</a:t>
            </a:r>
            <a:r>
              <a:rPr lang="ja-JP" altLang="en-US" sz="13901" dirty="0">
                <a:solidFill>
                  <a:srgbClr val="000000"/>
                </a:solidFill>
                <a:latin typeface="Sifonn"/>
              </a:rPr>
              <a:t> </a:t>
            </a:r>
            <a:r>
              <a:rPr lang="en-US" sz="13901" dirty="0">
                <a:solidFill>
                  <a:srgbClr val="000000"/>
                </a:solidFill>
                <a:latin typeface="Sifonn"/>
              </a:rPr>
              <a:t>mall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00" y="219076"/>
            <a:ext cx="11225273" cy="7680568"/>
          </a:xfrm>
          <a:custGeom>
            <a:avLst/>
            <a:gdLst/>
            <a:ahLst/>
            <a:cxnLst/>
            <a:rect l="l" t="t" r="r" b="b"/>
            <a:pathLst>
              <a:path w="11782546" h="7969285">
                <a:moveTo>
                  <a:pt x="0" y="0"/>
                </a:moveTo>
                <a:lnTo>
                  <a:pt x="11782546" y="0"/>
                </a:lnTo>
                <a:lnTo>
                  <a:pt x="11782546" y="7969286"/>
                </a:lnTo>
                <a:lnTo>
                  <a:pt x="0" y="7969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" y="4533900"/>
            <a:ext cx="5120226" cy="4114800"/>
          </a:xfrm>
          <a:custGeom>
            <a:avLst/>
            <a:gdLst/>
            <a:ahLst/>
            <a:cxnLst/>
            <a:rect l="l" t="t" r="r" b="b"/>
            <a:pathLst>
              <a:path w="5120226" h="4114800">
                <a:moveTo>
                  <a:pt x="0" y="0"/>
                </a:moveTo>
                <a:lnTo>
                  <a:pt x="5120226" y="0"/>
                </a:lnTo>
                <a:lnTo>
                  <a:pt x="5120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543535" y="7899644"/>
            <a:ext cx="5200930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library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581400" y="159000"/>
            <a:ext cx="3497359" cy="8016869"/>
          </a:xfrm>
          <a:custGeom>
            <a:avLst/>
            <a:gdLst/>
            <a:ahLst/>
            <a:cxnLst/>
            <a:rect l="l" t="t" r="r" b="b"/>
            <a:pathLst>
              <a:path w="3497359" h="8016869">
                <a:moveTo>
                  <a:pt x="0" y="0"/>
                </a:moveTo>
                <a:lnTo>
                  <a:pt x="3497359" y="0"/>
                </a:lnTo>
                <a:lnTo>
                  <a:pt x="3497359" y="8016869"/>
                </a:lnTo>
                <a:lnTo>
                  <a:pt x="0" y="8016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366994" y="7899644"/>
            <a:ext cx="7730006" cy="1875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 dirty="0">
                <a:solidFill>
                  <a:srgbClr val="000000"/>
                </a:solidFill>
                <a:latin typeface="Sifonn"/>
              </a:rPr>
              <a:t>bus stop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67FDDD-93AD-F8BB-B57E-5F88FB6A3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093593"/>
            <a:ext cx="10896600" cy="60898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67514" y="0"/>
            <a:ext cx="13687484" cy="8229600"/>
          </a:xfrm>
          <a:custGeom>
            <a:avLst/>
            <a:gdLst/>
            <a:ahLst/>
            <a:cxnLst/>
            <a:rect l="l" t="t" r="r" b="b"/>
            <a:pathLst>
              <a:path w="13687484" h="8229600">
                <a:moveTo>
                  <a:pt x="0" y="0"/>
                </a:moveTo>
                <a:lnTo>
                  <a:pt x="13687485" y="0"/>
                </a:lnTo>
                <a:lnTo>
                  <a:pt x="136874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366994" y="7899644"/>
            <a:ext cx="5554011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station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9465" y="633656"/>
            <a:ext cx="13629069" cy="7172298"/>
          </a:xfrm>
          <a:custGeom>
            <a:avLst/>
            <a:gdLst/>
            <a:ahLst/>
            <a:cxnLst/>
            <a:rect l="l" t="t" r="r" b="b"/>
            <a:pathLst>
              <a:path w="13629069" h="7172298">
                <a:moveTo>
                  <a:pt x="0" y="0"/>
                </a:moveTo>
                <a:lnTo>
                  <a:pt x="13629070" y="0"/>
                </a:lnTo>
                <a:lnTo>
                  <a:pt x="13629070" y="7172298"/>
                </a:lnTo>
                <a:lnTo>
                  <a:pt x="0" y="717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78452" y="457094"/>
            <a:ext cx="5335261" cy="3474589"/>
          </a:xfrm>
          <a:custGeom>
            <a:avLst/>
            <a:gdLst/>
            <a:ahLst/>
            <a:cxnLst/>
            <a:rect l="l" t="t" r="r" b="b"/>
            <a:pathLst>
              <a:path w="5335261" h="3474589">
                <a:moveTo>
                  <a:pt x="0" y="0"/>
                </a:moveTo>
                <a:lnTo>
                  <a:pt x="5335261" y="0"/>
                </a:lnTo>
                <a:lnTo>
                  <a:pt x="5335261" y="3474589"/>
                </a:lnTo>
                <a:lnTo>
                  <a:pt x="0" y="3474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845204" y="7899644"/>
            <a:ext cx="8597591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music hall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86046" y="7899644"/>
            <a:ext cx="8715909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police box</a:t>
            </a:r>
          </a:p>
        </p:txBody>
      </p:sp>
      <p:sp>
        <p:nvSpPr>
          <p:cNvPr id="3" name="Freeform 3"/>
          <p:cNvSpPr/>
          <p:nvPr/>
        </p:nvSpPr>
        <p:spPr>
          <a:xfrm>
            <a:off x="5053291" y="-194321"/>
            <a:ext cx="8181419" cy="8608132"/>
          </a:xfrm>
          <a:custGeom>
            <a:avLst/>
            <a:gdLst/>
            <a:ahLst/>
            <a:cxnLst/>
            <a:rect l="l" t="t" r="r" b="b"/>
            <a:pathLst>
              <a:path w="8181419" h="8608132">
                <a:moveTo>
                  <a:pt x="0" y="0"/>
                </a:moveTo>
                <a:lnTo>
                  <a:pt x="8181418" y="0"/>
                </a:lnTo>
                <a:lnTo>
                  <a:pt x="8181418" y="8608133"/>
                </a:lnTo>
                <a:lnTo>
                  <a:pt x="0" y="86081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" b="-154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4643" y="26866"/>
            <a:ext cx="14518714" cy="8202734"/>
            <a:chOff x="0" y="0"/>
            <a:chExt cx="19358285" cy="109369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8467" cy="10901159"/>
            </a:xfrm>
            <a:custGeom>
              <a:avLst/>
              <a:gdLst/>
              <a:ahLst/>
              <a:cxnLst/>
              <a:rect l="l" t="t" r="r" b="b"/>
              <a:pathLst>
                <a:path w="12458467" h="10901159">
                  <a:moveTo>
                    <a:pt x="0" y="0"/>
                  </a:moveTo>
                  <a:lnTo>
                    <a:pt x="12458467" y="0"/>
                  </a:lnTo>
                  <a:lnTo>
                    <a:pt x="12458467" y="10901159"/>
                  </a:lnTo>
                  <a:lnTo>
                    <a:pt x="0" y="10901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1868319" y="5450579"/>
              <a:ext cx="7489966" cy="5486400"/>
            </a:xfrm>
            <a:custGeom>
              <a:avLst/>
              <a:gdLst/>
              <a:ahLst/>
              <a:cxnLst/>
              <a:rect l="l" t="t" r="r" b="b"/>
              <a:pathLst>
                <a:path w="7489966" h="5486400">
                  <a:moveTo>
                    <a:pt x="0" y="0"/>
                  </a:moveTo>
                  <a:lnTo>
                    <a:pt x="7489966" y="0"/>
                  </a:lnTo>
                  <a:lnTo>
                    <a:pt x="748996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3507008" y="7899644"/>
            <a:ext cx="11273984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police station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43097" y="7899644"/>
            <a:ext cx="11801806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movie theater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41F703-3EB0-4DFC-940F-52F466B3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295" l="8993" r="95108">
                        <a14:foregroundMark x1="47482" y1="14460" x2="60791" y2="16978"/>
                        <a14:foregroundMark x1="41007" y1="24748" x2="40288" y2="22014"/>
                        <a14:foregroundMark x1="58993" y1="21655" x2="59353" y2="26906"/>
                        <a14:foregroundMark x1="48058" y1="66978" x2="63022" y2="70576"/>
                        <a14:foregroundMark x1="63022" y1="70576" x2="57194" y2="79568"/>
                        <a14:foregroundMark x1="57194" y1="79568" x2="30288" y2="77986"/>
                        <a14:foregroundMark x1="30288" y1="77986" x2="53885" y2="53957"/>
                        <a14:foregroundMark x1="53885" y1="53957" x2="73813" y2="63741"/>
                        <a14:foregroundMark x1="73813" y1="63741" x2="60935" y2="75683"/>
                        <a14:foregroundMark x1="60935" y1="75683" x2="55755" y2="77266"/>
                        <a14:foregroundMark x1="41007" y1="59640" x2="68345" y2="58921"/>
                        <a14:foregroundMark x1="68345" y1="58921" x2="68345" y2="58921"/>
                        <a14:foregroundMark x1="12806" y1="57266" x2="54388" y2="56403"/>
                        <a14:foregroundMark x1="54388" y1="56403" x2="91417" y2="58824"/>
                        <a14:foregroundMark x1="9209" y1="55827" x2="8993" y2="59640"/>
                        <a14:foregroundMark x1="23381" y1="70576" x2="22518" y2="79784"/>
                        <a14:foregroundMark x1="77338" y1="70935" x2="78201" y2="77986"/>
                        <a14:foregroundMark x1="78201" y1="77986" x2="78561" y2="78489"/>
                        <a14:foregroundMark x1="40863" y1="19137" x2="55396" y2="19712"/>
                        <a14:foregroundMark x1="34388" y1="77266" x2="34388" y2="83165"/>
                        <a14:foregroundMark x1="45324" y1="77266" x2="45180" y2="87482"/>
                        <a14:foregroundMark x1="55180" y1="81583" x2="55180" y2="89281"/>
                        <a14:foregroundMark x1="70863" y1="71511" x2="76835" y2="74029"/>
                        <a14:foregroundMark x1="76835" y1="74029" x2="81583" y2="82446"/>
                        <a14:foregroundMark x1="81583" y1="82446" x2="73094" y2="84029"/>
                        <a14:foregroundMark x1="73094" y1="84029" x2="73237" y2="73813"/>
                        <a14:foregroundMark x1="73237" y1="73813" x2="77698" y2="71655"/>
                        <a14:foregroundMark x1="15683" y1="69856" x2="24820" y2="72590"/>
                        <a14:foregroundMark x1="24820" y1="72590" x2="26475" y2="83453"/>
                        <a14:foregroundMark x1="26475" y1="83453" x2="17050" y2="78921"/>
                        <a14:foregroundMark x1="17050" y1="78921" x2="20216" y2="70144"/>
                        <a14:foregroundMark x1="20216" y1="70144" x2="20719" y2="69856"/>
                        <a14:foregroundMark x1="50144" y1="88201" x2="38777" y2="89496"/>
                        <a14:foregroundMark x1="38777" y1="89496" x2="28417" y2="85971"/>
                        <a14:foregroundMark x1="28417" y1="85971" x2="44029" y2="73381"/>
                        <a14:foregroundMark x1="44029" y1="73381" x2="71367" y2="72806"/>
                        <a14:foregroundMark x1="71367" y1="72806" x2="70647" y2="85683"/>
                        <a14:foregroundMark x1="70647" y1="85683" x2="62662" y2="90000"/>
                        <a14:foregroundMark x1="62662" y1="90000" x2="43165" y2="89640"/>
                        <a14:foregroundMark x1="21583" y1="90719" x2="32590" y2="90719"/>
                        <a14:foregroundMark x1="9928" y1="90576" x2="20719" y2="91295"/>
                        <a14:foregroundMark x1="45180" y1="22014" x2="53022" y2="14676"/>
                        <a14:foregroundMark x1="53022" y1="14676" x2="60072" y2="20072"/>
                        <a14:foregroundMark x1="60072" y1="20072" x2="52086" y2="21439"/>
                        <a14:foregroundMark x1="52086" y1="21439" x2="50000" y2="19856"/>
                        <a14:foregroundMark x1="53022" y1="12662" x2="44892" y2="14460"/>
                        <a14:foregroundMark x1="44892" y1="14460" x2="38561" y2="19496"/>
                        <a14:foregroundMark x1="38561" y1="19496" x2="40863" y2="22590"/>
                        <a14:backgroundMark x1="93165" y1="58201" x2="92590" y2="60360"/>
                        <a14:backgroundMark x1="92950" y1="59424" x2="97626" y2="610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7398" y="-647700"/>
            <a:ext cx="9553203" cy="9553203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447800" y="723900"/>
            <a:ext cx="5176332" cy="4134595"/>
          </a:xfrm>
          <a:custGeom>
            <a:avLst/>
            <a:gdLst/>
            <a:ahLst/>
            <a:cxnLst/>
            <a:rect l="l" t="t" r="r" b="b"/>
            <a:pathLst>
              <a:path w="5176332" h="4134595">
                <a:moveTo>
                  <a:pt x="0" y="0"/>
                </a:moveTo>
                <a:lnTo>
                  <a:pt x="5176332" y="0"/>
                </a:lnTo>
                <a:lnTo>
                  <a:pt x="5176332" y="4134595"/>
                </a:lnTo>
                <a:lnTo>
                  <a:pt x="0" y="41345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0730" y="373841"/>
            <a:ext cx="8069185" cy="8069185"/>
          </a:xfrm>
          <a:custGeom>
            <a:avLst/>
            <a:gdLst/>
            <a:ahLst/>
            <a:cxnLst/>
            <a:rect l="l" t="t" r="r" b="b"/>
            <a:pathLst>
              <a:path w="8069185" h="8069185">
                <a:moveTo>
                  <a:pt x="0" y="0"/>
                </a:moveTo>
                <a:lnTo>
                  <a:pt x="8069185" y="0"/>
                </a:lnTo>
                <a:lnTo>
                  <a:pt x="8069185" y="8069185"/>
                </a:lnTo>
                <a:lnTo>
                  <a:pt x="0" y="8069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81801" y="373841"/>
            <a:ext cx="3803048" cy="5104763"/>
          </a:xfrm>
          <a:custGeom>
            <a:avLst/>
            <a:gdLst/>
            <a:ahLst/>
            <a:cxnLst/>
            <a:rect l="l" t="t" r="r" b="b"/>
            <a:pathLst>
              <a:path w="3803048" h="5104763">
                <a:moveTo>
                  <a:pt x="0" y="0"/>
                </a:moveTo>
                <a:lnTo>
                  <a:pt x="3803048" y="0"/>
                </a:lnTo>
                <a:lnTo>
                  <a:pt x="3803048" y="5104763"/>
                </a:lnTo>
                <a:lnTo>
                  <a:pt x="0" y="51047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963400" y="4000500"/>
            <a:ext cx="6107429" cy="4527132"/>
          </a:xfrm>
          <a:custGeom>
            <a:avLst/>
            <a:gdLst/>
            <a:ahLst/>
            <a:cxnLst/>
            <a:rect l="l" t="t" r="r" b="b"/>
            <a:pathLst>
              <a:path w="6107429" h="4527132">
                <a:moveTo>
                  <a:pt x="0" y="0"/>
                </a:moveTo>
                <a:lnTo>
                  <a:pt x="6107429" y="0"/>
                </a:lnTo>
                <a:lnTo>
                  <a:pt x="6107429" y="4527132"/>
                </a:lnTo>
                <a:lnTo>
                  <a:pt x="0" y="45271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561946" y="7899644"/>
            <a:ext cx="7164108" cy="238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1"/>
              </a:lnSpc>
            </a:pPr>
            <a:r>
              <a:rPr lang="en-US" sz="13901">
                <a:solidFill>
                  <a:srgbClr val="000000"/>
                </a:solidFill>
                <a:latin typeface="Sifonn"/>
              </a:rPr>
              <a:t>museum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29</Words>
  <Application>Microsoft Office PowerPoint</Application>
  <PresentationFormat>ユーザー設定</PresentationFormat>
  <Paragraphs>19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游ゴシック Light</vt:lpstr>
      <vt:lpstr>Arial</vt:lpstr>
      <vt:lpstr>游ゴシック</vt:lpstr>
      <vt:lpstr>Sifonn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shopping mallのコピー</dc:title>
  <dc:creator>岡田朋子</dc:creator>
  <cp:lastModifiedBy>朋子 岡田</cp:lastModifiedBy>
  <cp:revision>3</cp:revision>
  <dcterms:created xsi:type="dcterms:W3CDTF">2006-08-16T00:00:00Z</dcterms:created>
  <dcterms:modified xsi:type="dcterms:W3CDTF">2024-02-12T13:50:46Z</dcterms:modified>
  <dc:identifier>DAF8em4MRC0</dc:identifier>
</cp:coreProperties>
</file>