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8" r:id="rId3"/>
    <p:sldId id="261" r:id="rId4"/>
    <p:sldId id="264" r:id="rId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574" autoAdjust="0"/>
    <p:restoredTop sz="94660"/>
  </p:normalViewPr>
  <p:slideViewPr>
    <p:cSldViewPr snapToGrid="0">
      <p:cViewPr>
        <p:scale>
          <a:sx n="75" d="100"/>
          <a:sy n="75" d="100"/>
        </p:scale>
        <p:origin x="432" y="-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AC622-C33B-4277-A155-EC933BA8C76D}" type="datetimeFigureOut">
              <a:rPr kumimoji="1" lang="ja-JP" altLang="en-US" smtClean="0"/>
              <a:t>2021/8/19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6FF20-B608-4337-A561-5A161CB747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43388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AC622-C33B-4277-A155-EC933BA8C76D}" type="datetimeFigureOut">
              <a:rPr kumimoji="1" lang="ja-JP" altLang="en-US" smtClean="0"/>
              <a:t>2021/8/19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6FF20-B608-4337-A561-5A161CB747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745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AC622-C33B-4277-A155-EC933BA8C76D}" type="datetimeFigureOut">
              <a:rPr kumimoji="1" lang="ja-JP" altLang="en-US" smtClean="0"/>
              <a:t>2021/8/19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6FF20-B608-4337-A561-5A161CB747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8316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AC622-C33B-4277-A155-EC933BA8C76D}" type="datetimeFigureOut">
              <a:rPr kumimoji="1" lang="ja-JP" altLang="en-US" smtClean="0"/>
              <a:t>2021/8/19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6FF20-B608-4337-A561-5A161CB747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98705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AC622-C33B-4277-A155-EC933BA8C76D}" type="datetimeFigureOut">
              <a:rPr kumimoji="1" lang="ja-JP" altLang="en-US" smtClean="0"/>
              <a:t>2021/8/19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6FF20-B608-4337-A561-5A161CB747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93023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AC622-C33B-4277-A155-EC933BA8C76D}" type="datetimeFigureOut">
              <a:rPr kumimoji="1" lang="ja-JP" altLang="en-US" smtClean="0"/>
              <a:t>2021/8/19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6FF20-B608-4337-A561-5A161CB747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9350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AC622-C33B-4277-A155-EC933BA8C76D}" type="datetimeFigureOut">
              <a:rPr kumimoji="1" lang="ja-JP" altLang="en-US" smtClean="0"/>
              <a:t>2021/8/19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6FF20-B608-4337-A561-5A161CB747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4473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AC622-C33B-4277-A155-EC933BA8C76D}" type="datetimeFigureOut">
              <a:rPr kumimoji="1" lang="ja-JP" altLang="en-US" smtClean="0"/>
              <a:t>2021/8/19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6FF20-B608-4337-A561-5A161CB747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43142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AC622-C33B-4277-A155-EC933BA8C76D}" type="datetimeFigureOut">
              <a:rPr kumimoji="1" lang="ja-JP" altLang="en-US" smtClean="0"/>
              <a:t>2021/8/19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6FF20-B608-4337-A561-5A161CB747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81892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AC622-C33B-4277-A155-EC933BA8C76D}" type="datetimeFigureOut">
              <a:rPr kumimoji="1" lang="ja-JP" altLang="en-US" smtClean="0"/>
              <a:t>2021/8/19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6FF20-B608-4337-A561-5A161CB747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59392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AC622-C33B-4277-A155-EC933BA8C76D}" type="datetimeFigureOut">
              <a:rPr kumimoji="1" lang="ja-JP" altLang="en-US" smtClean="0"/>
              <a:t>2021/8/19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6FF20-B608-4337-A561-5A161CB747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9494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9AC622-C33B-4277-A155-EC933BA8C76D}" type="datetimeFigureOut">
              <a:rPr kumimoji="1" lang="ja-JP" altLang="en-US" smtClean="0"/>
              <a:t>2021/8/19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86FF20-B608-4337-A561-5A161CB747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3539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4343" y="0"/>
            <a:ext cx="6858000" cy="6858000"/>
          </a:xfrm>
          <a:prstGeom prst="rect">
            <a:avLst/>
          </a:prstGeom>
        </p:spPr>
      </p:pic>
      <p:sp>
        <p:nvSpPr>
          <p:cNvPr id="4" name="正方形/長方形 3"/>
          <p:cNvSpPr/>
          <p:nvPr/>
        </p:nvSpPr>
        <p:spPr>
          <a:xfrm>
            <a:off x="1979630" y="389235"/>
            <a:ext cx="866455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ja-JP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What time do you get up?</a:t>
            </a:r>
            <a:endParaRPr lang="ja-JP" altLang="en-U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2864483" y="5456535"/>
            <a:ext cx="68948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ja-JP" sz="54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pperplate Gothic Bold" panose="020E0705020206020404" pitchFamily="34" charset="0"/>
                <a:cs typeface="Aldhabi" panose="01000000000000000000" pitchFamily="2" charset="-78"/>
              </a:rPr>
              <a:t>I</a:t>
            </a:r>
            <a:r>
              <a:rPr lang="en-US" altLang="ja-JP" sz="54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 get up at ___ : ____.</a:t>
            </a:r>
            <a:endParaRPr lang="en-US" altLang="ja-JP" sz="5400" b="0" cap="none" spc="0" dirty="0" smtClean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419948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0700" y="1172754"/>
            <a:ext cx="6858000" cy="6858000"/>
          </a:xfrm>
          <a:prstGeom prst="rect">
            <a:avLst/>
          </a:prstGeom>
        </p:spPr>
      </p:pic>
      <p:sp>
        <p:nvSpPr>
          <p:cNvPr id="5" name="正方形/長方形 4"/>
          <p:cNvSpPr/>
          <p:nvPr/>
        </p:nvSpPr>
        <p:spPr>
          <a:xfrm>
            <a:off x="992710" y="821035"/>
            <a:ext cx="954620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ja-JP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How often do you drink ...</a:t>
            </a:r>
            <a:r>
              <a:rPr lang="ja-JP" altLang="en-US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endParaRPr lang="en-US" altLang="ja-JP" sz="54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altLang="ja-JP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US" altLang="ja-JP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 in the morning</a:t>
            </a:r>
            <a:r>
              <a:rPr lang="en-US" altLang="ja-JP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?</a:t>
            </a:r>
            <a:endParaRPr lang="ja-JP" altLang="en-U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454037" y="2927080"/>
            <a:ext cx="6301725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altLang="ja-JP" sz="48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Always </a:t>
            </a:r>
            <a:r>
              <a:rPr lang="ja-JP" altLang="en-US" sz="48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いつも</a:t>
            </a:r>
            <a:endParaRPr lang="en-US" altLang="ja-JP" sz="4800" dirty="0" smtClean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altLang="ja-JP" sz="48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Usually</a:t>
            </a:r>
            <a:r>
              <a:rPr lang="ja-JP" altLang="en-US" sz="48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　たいてい</a:t>
            </a:r>
            <a:r>
              <a:rPr lang="en-US" altLang="ja-JP" sz="48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</a:p>
          <a:p>
            <a:r>
              <a:rPr lang="en-US" altLang="ja-JP" sz="48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Sometimes</a:t>
            </a:r>
            <a:r>
              <a:rPr lang="ja-JP" altLang="en-US" sz="48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　時々</a:t>
            </a:r>
            <a:endParaRPr lang="en-US" altLang="ja-JP" sz="4800" dirty="0" smtClean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altLang="ja-JP" sz="48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Never</a:t>
            </a:r>
            <a:r>
              <a:rPr lang="ja-JP" altLang="en-US" sz="48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　まったくない</a:t>
            </a:r>
            <a:endParaRPr lang="en-US" altLang="ja-JP" sz="4800" b="0" cap="none" spc="0" dirty="0" smtClean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070586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1666" y="766354"/>
            <a:ext cx="6858000" cy="6858000"/>
          </a:xfrm>
          <a:prstGeom prst="rect">
            <a:avLst/>
          </a:prstGeom>
        </p:spPr>
      </p:pic>
      <p:sp>
        <p:nvSpPr>
          <p:cNvPr id="4" name="正方形/長方形 3"/>
          <p:cNvSpPr/>
          <p:nvPr/>
        </p:nvSpPr>
        <p:spPr>
          <a:xfrm>
            <a:off x="1413250" y="601254"/>
            <a:ext cx="896591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ja-JP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How often do you eat </a:t>
            </a:r>
            <a:r>
              <a:rPr lang="ja-JP" altLang="en-US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和食</a:t>
            </a:r>
            <a:endParaRPr lang="en-US" altLang="ja-JP" sz="54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altLang="ja-JP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for dinner</a:t>
            </a:r>
            <a:r>
              <a:rPr lang="en-US" altLang="ja-JP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?</a:t>
            </a:r>
            <a:endParaRPr lang="ja-JP" altLang="en-U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454037" y="2927080"/>
            <a:ext cx="6301725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altLang="ja-JP" sz="48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Always </a:t>
            </a:r>
            <a:r>
              <a:rPr lang="ja-JP" altLang="en-US" sz="48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いつも</a:t>
            </a:r>
            <a:endParaRPr lang="en-US" altLang="ja-JP" sz="4800" dirty="0" smtClean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altLang="ja-JP" sz="48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Usually</a:t>
            </a:r>
            <a:r>
              <a:rPr lang="ja-JP" altLang="en-US" sz="48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　たいてい</a:t>
            </a:r>
            <a:r>
              <a:rPr lang="en-US" altLang="ja-JP" sz="48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</a:p>
          <a:p>
            <a:r>
              <a:rPr lang="en-US" altLang="ja-JP" sz="48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Sometimes</a:t>
            </a:r>
            <a:r>
              <a:rPr lang="ja-JP" altLang="en-US" sz="48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　時々</a:t>
            </a:r>
            <a:endParaRPr lang="en-US" altLang="ja-JP" sz="4800" dirty="0" smtClean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altLang="ja-JP" sz="48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Never</a:t>
            </a:r>
            <a:r>
              <a:rPr lang="ja-JP" altLang="en-US" sz="48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　まったくない</a:t>
            </a:r>
            <a:endParaRPr lang="en-US" altLang="ja-JP" sz="4800" b="0" cap="none" spc="0" dirty="0" smtClean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804835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5" y="510657"/>
            <a:ext cx="6858000" cy="6858000"/>
          </a:xfrm>
          <a:prstGeom prst="rect">
            <a:avLst/>
          </a:prstGeom>
        </p:spPr>
      </p:pic>
      <p:sp>
        <p:nvSpPr>
          <p:cNvPr id="4" name="正方形/長方形 3"/>
          <p:cNvSpPr/>
          <p:nvPr/>
        </p:nvSpPr>
        <p:spPr>
          <a:xfrm>
            <a:off x="1458530" y="859135"/>
            <a:ext cx="973215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ja-JP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What time do you go to bed?</a:t>
            </a:r>
            <a:endParaRPr lang="ja-JP" altLang="en-U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2356195" y="5608935"/>
            <a:ext cx="797365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ja-JP" sz="54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pperplate Gothic Bold" panose="020E0705020206020404" pitchFamily="34" charset="0"/>
                <a:cs typeface="Aldhabi" panose="01000000000000000000" pitchFamily="2" charset="-78"/>
              </a:rPr>
              <a:t>I</a:t>
            </a:r>
            <a:r>
              <a:rPr lang="en-US" altLang="ja-JP" sz="54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 go to bed at ___ : ____.</a:t>
            </a:r>
            <a:endParaRPr lang="en-US" altLang="ja-JP" sz="5400" b="0" cap="none" spc="0" dirty="0" smtClean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983111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</TotalTime>
  <Words>74</Words>
  <Application>Microsoft Office PowerPoint</Application>
  <PresentationFormat>ワイド画面</PresentationFormat>
  <Paragraphs>16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1" baseType="lpstr">
      <vt:lpstr>游ゴシック</vt:lpstr>
      <vt:lpstr>游ゴシック Light</vt:lpstr>
      <vt:lpstr>Aharoni</vt:lpstr>
      <vt:lpstr>Aldhabi</vt:lpstr>
      <vt:lpstr>Arial</vt:lpstr>
      <vt:lpstr>Copperplate Gothic Bold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岡田　朋子</dc:creator>
  <cp:lastModifiedBy>Administrator</cp:lastModifiedBy>
  <cp:revision>13</cp:revision>
  <dcterms:created xsi:type="dcterms:W3CDTF">2021-08-18T01:14:15Z</dcterms:created>
  <dcterms:modified xsi:type="dcterms:W3CDTF">2021-08-19T05:06:15Z</dcterms:modified>
</cp:coreProperties>
</file>