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0" r:id="rId3"/>
    <p:sldId id="272" r:id="rId4"/>
    <p:sldId id="277" r:id="rId5"/>
    <p:sldId id="276" r:id="rId6"/>
    <p:sldId id="275" r:id="rId7"/>
    <p:sldId id="274" r:id="rId8"/>
    <p:sldId id="273" r:id="rId9"/>
    <p:sldId id="271" r:id="rId10"/>
    <p:sldId id="269" r:id="rId11"/>
    <p:sldId id="266" r:id="rId12"/>
    <p:sldId id="293" r:id="rId13"/>
    <p:sldId id="278" r:id="rId14"/>
    <p:sldId id="285" r:id="rId15"/>
    <p:sldId id="279" r:id="rId16"/>
    <p:sldId id="294" r:id="rId17"/>
    <p:sldId id="282" r:id="rId18"/>
    <p:sldId id="283" r:id="rId19"/>
    <p:sldId id="284" r:id="rId20"/>
    <p:sldId id="286" r:id="rId21"/>
    <p:sldId id="295" r:id="rId22"/>
    <p:sldId id="287" r:id="rId23"/>
    <p:sldId id="296" r:id="rId24"/>
    <p:sldId id="288" r:id="rId25"/>
    <p:sldId id="258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7D681D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82" d="100"/>
          <a:sy n="82" d="100"/>
        </p:scale>
        <p:origin x="71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921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2542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76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1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046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022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49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00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6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16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94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8BC65-450E-4FBE-8E9E-3FBC59865612}" type="datetimeFigureOut">
              <a:rPr kumimoji="1" lang="ja-JP" altLang="en-US" smtClean="0"/>
              <a:t>2023/8/8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DDA88-F4ED-4346-8570-B144D3E47B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8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677887" y="169817"/>
            <a:ext cx="6120000" cy="4680000"/>
          </a:xfrm>
          <a:prstGeom prst="cloud">
            <a:avLst/>
          </a:prstGeom>
          <a:solidFill>
            <a:srgbClr val="FF0000"/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660933" y="4756948"/>
            <a:ext cx="258275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red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332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612572" y="169817"/>
            <a:ext cx="6120000" cy="4680000"/>
          </a:xfrm>
          <a:prstGeom prst="cloud">
            <a:avLst/>
          </a:prstGeom>
          <a:solidFill>
            <a:schemeClr val="accent2">
              <a:lumMod val="75000"/>
            </a:schemeClr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789703" y="4756948"/>
            <a:ext cx="4325223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brown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750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5859947" y="4756948"/>
            <a:ext cx="18473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6606" y="-208372"/>
            <a:ext cx="3788228" cy="5483765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3588525" y="4756948"/>
            <a:ext cx="472757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soccer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597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2928" y="-253285"/>
            <a:ext cx="4752431" cy="537297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245210" y="4756948"/>
            <a:ext cx="741421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basketball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001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247" y="-68934"/>
            <a:ext cx="4493622" cy="507200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357" y="-194654"/>
            <a:ext cx="3197391" cy="5354483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990607" y="4756948"/>
            <a:ext cx="592341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baseball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105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602" y="783771"/>
            <a:ext cx="7694320" cy="406853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552185" y="4756948"/>
            <a:ext cx="680026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dodgeball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911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59586" y="4756948"/>
            <a:ext cx="658545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swimming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026" name="Picture 2" descr="クロール ">
            <a:extLst>
              <a:ext uri="{FF2B5EF4-FFF2-40B4-BE49-F238E27FC236}">
                <a16:creationId xmlns:a16="http://schemas.microsoft.com/office/drawing/2014/main" id="{D00C553A-8562-F114-F5C9-70A811F76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768" y="889798"/>
            <a:ext cx="6010275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124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363" y="109274"/>
            <a:ext cx="5414123" cy="481368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414327" y="4756948"/>
            <a:ext cx="707597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ice cream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722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314" y="-783771"/>
            <a:ext cx="6858000" cy="6858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232660" y="4756948"/>
            <a:ext cx="543931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pudding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008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4479794" y="4756948"/>
            <a:ext cx="294503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milk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781" y="-952500"/>
            <a:ext cx="6953250" cy="695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93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520653" y="4756948"/>
            <a:ext cx="886332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orange juice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D769487-9713-F7C2-B95D-9C0463CE0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702" y="239004"/>
            <a:ext cx="3277226" cy="497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6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769325" y="195943"/>
            <a:ext cx="6120000" cy="4680000"/>
          </a:xfrm>
          <a:prstGeom prst="cloud">
            <a:avLst/>
          </a:prstGeom>
          <a:solidFill>
            <a:srgbClr val="0070C0"/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425292" y="4756948"/>
            <a:ext cx="305404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blue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330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987" y="-203019"/>
            <a:ext cx="5538651" cy="5538651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4104692" y="4756948"/>
            <a:ext cx="369524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onion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3067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171" y="-229144"/>
            <a:ext cx="5606143" cy="560614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223297" y="4756948"/>
            <a:ext cx="945803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green pepper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013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9516">
            <a:off x="2140723" y="-532742"/>
            <a:ext cx="6322000" cy="632200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072946" y="4743670"/>
            <a:ext cx="678743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cucumber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7494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582" y="-444138"/>
            <a:ext cx="5995852" cy="599585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627799" y="4756948"/>
            <a:ext cx="464903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carrot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4764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577" y="-1485900"/>
            <a:ext cx="8591550" cy="859155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173348" y="4756948"/>
            <a:ext cx="5557933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rainbow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8081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88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442755" y="235131"/>
            <a:ext cx="6120000" cy="4680000"/>
          </a:xfrm>
          <a:prstGeom prst="cloud">
            <a:avLst/>
          </a:prstGeom>
          <a:solidFill>
            <a:schemeClr val="accent6"/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904317" y="4756948"/>
            <a:ext cx="409599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green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955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508069" y="209006"/>
            <a:ext cx="6120000" cy="4680000"/>
          </a:xfrm>
          <a:prstGeom prst="cloud">
            <a:avLst/>
          </a:prstGeom>
          <a:solidFill>
            <a:srgbClr val="FFFF00"/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744018" y="4756948"/>
            <a:ext cx="441659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yellow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456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586447" y="156754"/>
            <a:ext cx="6120000" cy="4680000"/>
          </a:xfrm>
          <a:prstGeom prst="cloud">
            <a:avLst/>
          </a:prstGeom>
          <a:solidFill>
            <a:srgbClr val="FF6699"/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474183" y="4756948"/>
            <a:ext cx="295625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pink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48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508069" y="169817"/>
            <a:ext cx="6120000" cy="4680000"/>
          </a:xfrm>
          <a:prstGeom prst="cloud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033358" y="4756948"/>
            <a:ext cx="383791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black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445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586447" y="209006"/>
            <a:ext cx="6120000" cy="4680000"/>
          </a:xfrm>
          <a:prstGeom prst="cloud">
            <a:avLst/>
          </a:prstGeom>
          <a:solidFill>
            <a:schemeClr val="bg1"/>
          </a:solidFill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964430" y="4756948"/>
            <a:ext cx="397576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white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018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560321" y="209005"/>
            <a:ext cx="6120000" cy="4680000"/>
          </a:xfrm>
          <a:prstGeom prst="cloud">
            <a:avLst/>
          </a:prstGeom>
          <a:solidFill>
            <a:srgbClr val="FF6600"/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518794" y="4756948"/>
            <a:ext cx="486703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orange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156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 2"/>
          <p:cNvSpPr/>
          <p:nvPr/>
        </p:nvSpPr>
        <p:spPr>
          <a:xfrm>
            <a:off x="2625634" y="209005"/>
            <a:ext cx="6120000" cy="4680000"/>
          </a:xfrm>
          <a:prstGeom prst="cloud">
            <a:avLst/>
          </a:prstGeom>
          <a:solidFill>
            <a:srgbClr val="7030A0"/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719971" y="4756948"/>
            <a:ext cx="446468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115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</a:rPr>
              <a:t>purple</a:t>
            </a:r>
            <a:endParaRPr lang="ja-JP" altLang="en-US" sz="115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888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27</Words>
  <Application>Microsoft Office PowerPoint</Application>
  <PresentationFormat>ワイド画面</PresentationFormat>
  <Paragraphs>24</Paragraphs>
  <Slides>25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0" baseType="lpstr">
      <vt:lpstr>游ゴシック</vt:lpstr>
      <vt:lpstr>游ゴシック Light</vt:lpstr>
      <vt:lpstr>Arial</vt:lpstr>
      <vt:lpstr>Comic Sans MS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岡田　朋子</dc:creator>
  <cp:lastModifiedBy>朋子 岡田</cp:lastModifiedBy>
  <cp:revision>10</cp:revision>
  <dcterms:created xsi:type="dcterms:W3CDTF">2022-10-28T07:12:42Z</dcterms:created>
  <dcterms:modified xsi:type="dcterms:W3CDTF">2023-08-08T14:40:32Z</dcterms:modified>
</cp:coreProperties>
</file>