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7" r:id="rId2"/>
    <p:sldId id="266" r:id="rId3"/>
    <p:sldId id="267" r:id="rId4"/>
  </p:sldIdLst>
  <p:sldSz cx="18288000" cy="10287000"/>
  <p:notesSz cx="6858000" cy="9144000"/>
  <p:embeddedFontLst>
    <p:embeddedFont>
      <p:font typeface="游ゴシック" panose="020B0400000000000000" pitchFamily="50" charset="-128"/>
      <p:regular r:id="rId6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6561E3-A6D5-4CE3-81B1-D368098A0EFD}" v="602" dt="2023-12-10T16:45:57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3600" cy="93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0T16:39:21.30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1273 24575,'7'0'0,"0"-1"0,-1 0 0,1-1 0,-1 0 0,1 0 0,-1 0 0,6-4 0,13-3 0,516-145 0,-402 119 0,-53 12 0,0 4 0,131-13 0,-169 29 0,23 0 0,0-3 0,70-16 0,-137 21 0,-1 0 0,1 0 0,0 0 0,-1-1 0,1 1 0,0-1 0,-1 0 0,0 0 0,1 0 0,-1 0 0,0 0 0,0-1 0,0 0 0,4-5 0,-6 6 0,0 0 0,0 0 0,0 0 0,0 0 0,-1-1 0,1 1 0,0 0 0,-1 0 0,0-1 0,0 1 0,0 0 0,0-1 0,0 1 0,0 0 0,0 0 0,-1-1 0,1 1 0,-1 0 0,0 0 0,1 0 0,-1 0 0,0-1 0,0 1 0,-1 0 0,1 1 0,-2-4 0,-2-2 0,-1 1 0,0-1 0,0 1 0,-1 0 0,1 0 0,-1 1 0,-1 0 0,1 0 0,-1 1 0,1 0 0,-1 0 0,-16-5 0,-8 0 0,-66-12 0,88 19 0,-42-5 0,0 1 0,-1 3 0,-84 6 0,121-1 0,1 0 0,0 1 0,1 1 0,-1 0 0,1 1 0,-21 10 0,-77 50 0,80-44 0,-68 32 0,22-17 0,-30 12 0,106-47 0,-1 0 0,1 0 0,0 0 0,-1-1 0,1 1 0,-1-1 0,1 0 0,-1 0 0,1 0 0,-1 0 0,1 0 0,-1 0 0,1-1 0,-1 1 0,1-1 0,-5-1 0,7 1 0,-1 1 0,0 0 0,1-1 0,-1 0 0,0 1 0,1-1 0,-1 1 0,1-1 0,-1 0 0,1 1 0,-1-1 0,1 0 0,-1 0 0,1 1 0,0-1 0,0 0 0,-1 0 0,1 0 0,0 1 0,0-2 0,0 0 0,0 0 0,0 0 0,0-1 0,1 1 0,-1 0 0,0 0 0,1 0 0,0 0 0,0 0 0,-1 0 0,3-2 0,21-34 0,2 1 0,2 1 0,1 2 0,38-36 0,-13 14 0,349-333 0,-343 338 0,3 2 0,1 3 0,125-68 0,-173 107-455,0 1 0,30-8 0,-12 7-6371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0T16:39:24.09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24575,'0'7'0,"0"9"0,0 8 0,0 2-8191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0T16:39:29.47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0T16:39:31.21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13249-A2F5-48AA-8F81-985F3482D367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7C026-899B-427C-BD80-9DCDBFCFB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42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customXml" Target="../ink/ink2.xml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customXml" Target="../ink/ink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9">
            <a:extLst>
              <a:ext uri="{FF2B5EF4-FFF2-40B4-BE49-F238E27FC236}">
                <a16:creationId xmlns:a16="http://schemas.microsoft.com/office/drawing/2014/main" id="{429C798D-1B5C-EE93-BB54-5738D20AFBA9}"/>
              </a:ext>
            </a:extLst>
          </p:cNvPr>
          <p:cNvSpPr/>
          <p:nvPr/>
        </p:nvSpPr>
        <p:spPr>
          <a:xfrm>
            <a:off x="124196" y="3297698"/>
            <a:ext cx="2193549" cy="1747494"/>
          </a:xfrm>
          <a:custGeom>
            <a:avLst/>
            <a:gdLst/>
            <a:ahLst/>
            <a:cxnLst/>
            <a:rect l="l" t="t" r="r" b="b"/>
            <a:pathLst>
              <a:path w="6029011" h="4114800">
                <a:moveTo>
                  <a:pt x="0" y="0"/>
                </a:moveTo>
                <a:lnTo>
                  <a:pt x="6029011" y="0"/>
                </a:lnTo>
                <a:lnTo>
                  <a:pt x="60290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745DE23-8483-94CE-6B56-CB5351070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66" y="5104742"/>
            <a:ext cx="1299183" cy="207542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44039FA-4D7F-1856-2FFD-93BE23827D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616" y="288670"/>
            <a:ext cx="1542514" cy="168751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6B96C24-B94E-7D03-A614-DF179DB49F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1616" y="2321378"/>
            <a:ext cx="1878595" cy="142678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7B25C46-FC67-52A7-4063-0B879095D0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84" y="7552465"/>
            <a:ext cx="2354066" cy="151045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71C2B6E-D0A1-CC30-4469-028F4C6A53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00815" y="14042"/>
            <a:ext cx="3200677" cy="2494754"/>
          </a:xfrm>
          <a:prstGeom prst="rect">
            <a:avLst/>
          </a:prstGeom>
        </p:spPr>
      </p:pic>
      <p:sp>
        <p:nvSpPr>
          <p:cNvPr id="22" name="Freeform 29">
            <a:extLst>
              <a:ext uri="{FF2B5EF4-FFF2-40B4-BE49-F238E27FC236}">
                <a16:creationId xmlns:a16="http://schemas.microsoft.com/office/drawing/2014/main" id="{19AA770B-A61F-E2A8-E19C-AD6740B3D3D3}"/>
              </a:ext>
            </a:extLst>
          </p:cNvPr>
          <p:cNvSpPr/>
          <p:nvPr/>
        </p:nvSpPr>
        <p:spPr>
          <a:xfrm>
            <a:off x="2392001" y="3297698"/>
            <a:ext cx="2193549" cy="1747494"/>
          </a:xfrm>
          <a:custGeom>
            <a:avLst/>
            <a:gdLst/>
            <a:ahLst/>
            <a:cxnLst/>
            <a:rect l="l" t="t" r="r" b="b"/>
            <a:pathLst>
              <a:path w="6029011" h="4114800">
                <a:moveTo>
                  <a:pt x="0" y="0"/>
                </a:moveTo>
                <a:lnTo>
                  <a:pt x="6029011" y="0"/>
                </a:lnTo>
                <a:lnTo>
                  <a:pt x="60290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9">
            <a:extLst>
              <a:ext uri="{FF2B5EF4-FFF2-40B4-BE49-F238E27FC236}">
                <a16:creationId xmlns:a16="http://schemas.microsoft.com/office/drawing/2014/main" id="{3902F515-ECA0-98B5-2A0D-AAED89A8EFA5}"/>
              </a:ext>
            </a:extLst>
          </p:cNvPr>
          <p:cNvSpPr/>
          <p:nvPr/>
        </p:nvSpPr>
        <p:spPr>
          <a:xfrm>
            <a:off x="4738719" y="3292650"/>
            <a:ext cx="2193549" cy="1747494"/>
          </a:xfrm>
          <a:custGeom>
            <a:avLst/>
            <a:gdLst/>
            <a:ahLst/>
            <a:cxnLst/>
            <a:rect l="l" t="t" r="r" b="b"/>
            <a:pathLst>
              <a:path w="6029011" h="4114800">
                <a:moveTo>
                  <a:pt x="0" y="0"/>
                </a:moveTo>
                <a:lnTo>
                  <a:pt x="6029011" y="0"/>
                </a:lnTo>
                <a:lnTo>
                  <a:pt x="60290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5B88DC01-4421-F677-1A10-DC2676B85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7836" y="5143500"/>
            <a:ext cx="1299183" cy="207542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14E31AB-FF2A-4352-CCC8-CDA2B4807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472" y="5143500"/>
            <a:ext cx="1299183" cy="2075423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7B85C04-6C39-5C37-86E9-43E430667F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4825" y="7666650"/>
            <a:ext cx="2354066" cy="151045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90A5045E-272D-939B-FD0C-DF86FA21EF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6163" y="7731832"/>
            <a:ext cx="2354066" cy="151045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5C1E53DA-6B7D-DBC7-EB9E-B49C6DF192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6309" y="288669"/>
            <a:ext cx="1542514" cy="1687515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D18D15F5-EFFC-2BAD-8BAA-2EA34B0402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3480" y="300956"/>
            <a:ext cx="1542514" cy="168751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1C0DC0B-9AA8-FDB5-F320-129A8F633A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6309" y="2321377"/>
            <a:ext cx="1878595" cy="142678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BB12B57-F91E-EBAB-1246-EECF0A22FF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97147" y="2321376"/>
            <a:ext cx="1878595" cy="142678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E38F02BE-C360-52AA-1C3C-263615B692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07395" y="1762435"/>
            <a:ext cx="3200677" cy="2494754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6B069C4B-43E3-64EF-40C3-28C19AC21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524" y="5110432"/>
            <a:ext cx="1299183" cy="2075423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A3BC5D18-8329-F2E8-F9D2-EFBD4A4998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88409">
            <a:off x="38839" y="728968"/>
            <a:ext cx="2743438" cy="1755800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6788D577-2894-15C0-0297-0FFBFC823F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88409">
            <a:off x="2034070" y="798426"/>
            <a:ext cx="2743438" cy="1755800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86ADF16A-9079-0482-9FE1-87EC84965C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88409">
            <a:off x="4040633" y="679731"/>
            <a:ext cx="2743438" cy="1755800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FF294B29-6012-38C9-5A90-02AB67C5C5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550811">
            <a:off x="7461785" y="4027514"/>
            <a:ext cx="2249619" cy="1963082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B775128A-3381-AC2D-FCF0-2280FF4A53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3582883">
            <a:off x="9034396" y="4058603"/>
            <a:ext cx="2249619" cy="1963082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48FB6C82-1BCE-DBE8-3E57-E1EA8E63DD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975776">
            <a:off x="10619358" y="3732317"/>
            <a:ext cx="2383743" cy="2347163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17A1B0AF-4010-29B0-510C-0E5778D209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439470">
            <a:off x="12409128" y="3526151"/>
            <a:ext cx="2383743" cy="2347163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47F8831A-5D1A-B3D4-4BBA-E8EBB14E8E7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52686" y="6309070"/>
            <a:ext cx="1123200" cy="996527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88DCFDE5-9510-3623-106C-12979A9AD3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94322" y="6293253"/>
            <a:ext cx="1123200" cy="996527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EDE9C1EC-CF3D-2061-E8F1-28EA0A82F9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28450" y="6293253"/>
            <a:ext cx="1123200" cy="996527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1BC75713-9648-3316-5904-5F8EDB92EC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356464" y="6293253"/>
            <a:ext cx="1123200" cy="996527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5FFB554C-8D5D-9EE6-886D-B001D26D33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16433" y="7293596"/>
            <a:ext cx="1384034" cy="2856951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4AF43B15-26ED-DD8F-BDD9-A73DCBAC5C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7010">
            <a:off x="14522172" y="3963267"/>
            <a:ext cx="3670581" cy="3032610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B8988BF3-15FF-63A3-E2D1-9ACBCFF539E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232678" y="6921716"/>
            <a:ext cx="4011516" cy="3365284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DDE8CC42-14B0-A6B5-E61A-E1B018C39F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10892" y="7305597"/>
            <a:ext cx="1384034" cy="2856951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9C2352F8-E38F-7E74-A2BA-7A7A7179FF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066113" y="7289780"/>
            <a:ext cx="1384034" cy="28569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7B28EF43-934E-7C1F-5F49-454ACDC3D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1878" y="1118700"/>
            <a:ext cx="1106184" cy="10287000"/>
          </a:xfrm>
          <a:prstGeom prst="rect">
            <a:avLst/>
          </a:prstGeom>
        </p:spPr>
      </p:pic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E923EE-C9FD-9875-1F87-FE1CD3B9328B}"/>
              </a:ext>
            </a:extLst>
          </p:cNvPr>
          <p:cNvGrpSpPr/>
          <p:nvPr/>
        </p:nvGrpSpPr>
        <p:grpSpPr>
          <a:xfrm>
            <a:off x="4970415" y="3907510"/>
            <a:ext cx="556560" cy="458280"/>
            <a:chOff x="4970415" y="3907510"/>
            <a:chExt cx="556560" cy="458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24" name="インク 23">
                  <a:extLst>
                    <a:ext uri="{FF2B5EF4-FFF2-40B4-BE49-F238E27FC236}">
                      <a16:creationId xmlns:a16="http://schemas.microsoft.com/office/drawing/2014/main" id="{F916E0A9-AFAF-EC68-33B3-487A063F1A95}"/>
                    </a:ext>
                  </a:extLst>
                </p14:cNvPr>
                <p14:cNvContentPartPr/>
                <p14:nvPr/>
              </p14:nvContentPartPr>
              <p14:xfrm>
                <a:off x="4970415" y="3907510"/>
                <a:ext cx="556560" cy="458280"/>
              </p14:xfrm>
            </p:contentPart>
          </mc:Choice>
          <mc:Fallback>
            <p:pic>
              <p:nvPicPr>
                <p:cNvPr id="24" name="インク 23">
                  <a:extLst>
                    <a:ext uri="{FF2B5EF4-FFF2-40B4-BE49-F238E27FC236}">
                      <a16:creationId xmlns:a16="http://schemas.microsoft.com/office/drawing/2014/main" id="{F916E0A9-AFAF-EC68-33B3-487A063F1A9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961415" y="3898870"/>
                  <a:ext cx="574200" cy="47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25" name="インク 24">
                  <a:extLst>
                    <a:ext uri="{FF2B5EF4-FFF2-40B4-BE49-F238E27FC236}">
                      <a16:creationId xmlns:a16="http://schemas.microsoft.com/office/drawing/2014/main" id="{BD847A4C-0285-32D5-2225-1F944961F5FF}"/>
                    </a:ext>
                  </a:extLst>
                </p14:cNvPr>
                <p14:cNvContentPartPr/>
                <p14:nvPr/>
              </p14:nvContentPartPr>
              <p14:xfrm>
                <a:off x="5205855" y="4188670"/>
                <a:ext cx="360" cy="26640"/>
              </p14:xfrm>
            </p:contentPart>
          </mc:Choice>
          <mc:Fallback>
            <p:pic>
              <p:nvPicPr>
                <p:cNvPr id="25" name="インク 24">
                  <a:extLst>
                    <a:ext uri="{FF2B5EF4-FFF2-40B4-BE49-F238E27FC236}">
                      <a16:creationId xmlns:a16="http://schemas.microsoft.com/office/drawing/2014/main" id="{BD847A4C-0285-32D5-2225-1F944961F5F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97215" y="4180030"/>
                  <a:ext cx="18000" cy="44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7" name="インク 26">
                <a:extLst>
                  <a:ext uri="{FF2B5EF4-FFF2-40B4-BE49-F238E27FC236}">
                    <a16:creationId xmlns:a16="http://schemas.microsoft.com/office/drawing/2014/main" id="{91032E3B-C802-9560-F9AF-C26F63123F5A}"/>
                  </a:ext>
                </a:extLst>
              </p14:cNvPr>
              <p14:cNvContentPartPr/>
              <p14:nvPr/>
            </p14:nvContentPartPr>
            <p14:xfrm>
              <a:off x="1046775" y="2374270"/>
              <a:ext cx="360" cy="360"/>
            </p14:xfrm>
          </p:contentPart>
        </mc:Choice>
        <mc:Fallback>
          <p:pic>
            <p:nvPicPr>
              <p:cNvPr id="27" name="インク 26">
                <a:extLst>
                  <a:ext uri="{FF2B5EF4-FFF2-40B4-BE49-F238E27FC236}">
                    <a16:creationId xmlns:a16="http://schemas.microsoft.com/office/drawing/2014/main" id="{91032E3B-C802-9560-F9AF-C26F63123F5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38135" y="236563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8" name="インク 27">
                <a:extLst>
                  <a:ext uri="{FF2B5EF4-FFF2-40B4-BE49-F238E27FC236}">
                    <a16:creationId xmlns:a16="http://schemas.microsoft.com/office/drawing/2014/main" id="{67D591E8-9246-AA81-D25B-6DA76A7B90C9}"/>
                  </a:ext>
                </a:extLst>
              </p14:cNvPr>
              <p14:cNvContentPartPr/>
              <p14:nvPr/>
            </p14:nvContentPartPr>
            <p14:xfrm>
              <a:off x="2418735" y="1814110"/>
              <a:ext cx="360" cy="360"/>
            </p14:xfrm>
          </p:contentPart>
        </mc:Choice>
        <mc:Fallback>
          <p:pic>
            <p:nvPicPr>
              <p:cNvPr id="28" name="インク 27">
                <a:extLst>
                  <a:ext uri="{FF2B5EF4-FFF2-40B4-BE49-F238E27FC236}">
                    <a16:creationId xmlns:a16="http://schemas.microsoft.com/office/drawing/2014/main" id="{67D591E8-9246-AA81-D25B-6DA76A7B90C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10095" y="1805110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29" name="図 28">
            <a:extLst>
              <a:ext uri="{FF2B5EF4-FFF2-40B4-BE49-F238E27FC236}">
                <a16:creationId xmlns:a16="http://schemas.microsoft.com/office/drawing/2014/main" id="{4DBCD316-D04E-839F-FA77-76EB30546A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267" y="2291010"/>
            <a:ext cx="15259611" cy="618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91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6120BBC-1FA3-233A-61ED-54EA7738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00" y="515500"/>
            <a:ext cx="16660800" cy="9256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5379399-535B-A4CD-00FD-7FA71E4AE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909695">
            <a:off x="5138017" y="4440714"/>
            <a:ext cx="2187705" cy="1405572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B597303-721C-2126-1E05-F1563BAFC08C}"/>
              </a:ext>
            </a:extLst>
          </p:cNvPr>
          <p:cNvSpPr/>
          <p:nvPr/>
        </p:nvSpPr>
        <p:spPr>
          <a:xfrm rot="5400000">
            <a:off x="14712894" y="3653504"/>
            <a:ext cx="467999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レインボー</a:t>
            </a:r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31B9D584-305E-1D7F-4D6F-F42A8BC9B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34082" y="398953"/>
            <a:ext cx="1511939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13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</Words>
  <Application>Microsoft Office PowerPoint</Application>
  <PresentationFormat>ユーザー設定</PresentationFormat>
  <Paragraphs>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Calibri</vt:lpstr>
      <vt:lpstr>Arial</vt:lpstr>
      <vt:lpstr>游ゴシック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岡田朋子</dc:creator>
  <cp:lastModifiedBy>朋子 岡田</cp:lastModifiedBy>
  <cp:revision>3</cp:revision>
  <dcterms:created xsi:type="dcterms:W3CDTF">2006-08-16T00:00:00Z</dcterms:created>
  <dcterms:modified xsi:type="dcterms:W3CDTF">2023-12-10T16:48:01Z</dcterms:modified>
  <dc:identifier>DAF2jlNGM5E</dc:identifier>
</cp:coreProperties>
</file>