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M Plus Rounded Black" panose="020B0600070205080204" charset="-128"/>
      <p:regular r:id="rId20"/>
    </p:embeddedFont>
    <p:embeddedFont>
      <p:font typeface="UD デジタル 教科書体 NK-B" panose="02020700000000000000" pitchFamily="18" charset="-128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F35EB1-185E-4739-8C84-E9ADC7943447}" v="1" dt="2023-12-10T16:48:19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4622" autoAdjust="0"/>
  </p:normalViewPr>
  <p:slideViewPr>
    <p:cSldViewPr>
      <p:cViewPr varScale="1">
        <p:scale>
          <a:sx n="52" d="100"/>
          <a:sy n="52" d="100"/>
        </p:scale>
        <p:origin x="1200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98F35EB1-185E-4739-8C84-E9ADC7943447}"/>
    <pc:docChg chg="undo custSel modSld">
      <pc:chgData name="朋子 岡田" userId="45f9f782b126fbb9" providerId="LiveId" clId="{98F35EB1-185E-4739-8C84-E9ADC7943447}" dt="2023-12-10T16:48:59.816" v="12" actId="21"/>
      <pc:docMkLst>
        <pc:docMk/>
      </pc:docMkLst>
      <pc:sldChg chg="addSp delSp modSp mod">
        <pc:chgData name="朋子 岡田" userId="45f9f782b126fbb9" providerId="LiveId" clId="{98F35EB1-185E-4739-8C84-E9ADC7943447}" dt="2023-12-10T16:48:59.816" v="12" actId="21"/>
        <pc:sldMkLst>
          <pc:docMk/>
          <pc:sldMk cId="0" sldId="264"/>
        </pc:sldMkLst>
        <pc:spChg chg="mod">
          <ac:chgData name="朋子 岡田" userId="45f9f782b126fbb9" providerId="LiveId" clId="{98F35EB1-185E-4739-8C84-E9ADC7943447}" dt="2023-12-10T16:48:29.396" v="4" actId="1076"/>
          <ac:spMkLst>
            <pc:docMk/>
            <pc:sldMk cId="0" sldId="264"/>
            <ac:spMk id="2" creationId="{00000000-0000-0000-0000-000000000000}"/>
          </ac:spMkLst>
        </pc:spChg>
        <pc:picChg chg="add del mod ord">
          <ac:chgData name="朋子 岡田" userId="45f9f782b126fbb9" providerId="LiveId" clId="{98F35EB1-185E-4739-8C84-E9ADC7943447}" dt="2023-12-10T16:48:59.816" v="12" actId="21"/>
          <ac:picMkLst>
            <pc:docMk/>
            <pc:sldMk cId="0" sldId="264"/>
            <ac:picMk id="4" creationId="{AE51DD5C-5928-9ECE-3724-2D53CAFFF0B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22242" y="274320"/>
            <a:ext cx="9043516" cy="8229600"/>
          </a:xfrm>
          <a:custGeom>
            <a:avLst/>
            <a:gdLst/>
            <a:ahLst/>
            <a:cxnLst/>
            <a:rect l="l" t="t" r="r" b="b"/>
            <a:pathLst>
              <a:path w="9043516" h="8229600">
                <a:moveTo>
                  <a:pt x="0" y="0"/>
                </a:moveTo>
                <a:lnTo>
                  <a:pt x="9043516" y="0"/>
                </a:lnTo>
                <a:lnTo>
                  <a:pt x="904351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6498104" y="8477634"/>
            <a:ext cx="5291792" cy="15426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dirty="0">
                <a:solidFill>
                  <a:srgbClr val="000000"/>
                </a:solidFill>
                <a:latin typeface="M Plus Rounded Black"/>
              </a:rPr>
              <a:t>onions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58662" y="0"/>
            <a:ext cx="11987572" cy="9105900"/>
          </a:xfrm>
          <a:custGeom>
            <a:avLst/>
            <a:gdLst/>
            <a:ahLst/>
            <a:cxnLst/>
            <a:rect l="l" t="t" r="r" b="b"/>
            <a:pathLst>
              <a:path w="11370777" h="8229600">
                <a:moveTo>
                  <a:pt x="0" y="0"/>
                </a:moveTo>
                <a:lnTo>
                  <a:pt x="11370777" y="0"/>
                </a:lnTo>
                <a:lnTo>
                  <a:pt x="1137077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3B5479D-3C47-7CBB-F518-B31FC5F426F3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melon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7800" y="-190500"/>
            <a:ext cx="14313641" cy="9233096"/>
          </a:xfrm>
          <a:custGeom>
            <a:avLst/>
            <a:gdLst/>
            <a:ahLst/>
            <a:cxnLst/>
            <a:rect l="l" t="t" r="r" b="b"/>
            <a:pathLst>
              <a:path w="13246841" h="8229600">
                <a:moveTo>
                  <a:pt x="0" y="0"/>
                </a:moveTo>
                <a:lnTo>
                  <a:pt x="13246841" y="0"/>
                </a:lnTo>
                <a:lnTo>
                  <a:pt x="1324684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D7A6EF3-79B8-A44B-C557-3D765C975A79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peache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92824" y="248034"/>
            <a:ext cx="10319248" cy="8229600"/>
          </a:xfrm>
          <a:custGeom>
            <a:avLst/>
            <a:gdLst/>
            <a:ahLst/>
            <a:cxnLst/>
            <a:rect l="l" t="t" r="r" b="b"/>
            <a:pathLst>
              <a:path w="10319248" h="8229600">
                <a:moveTo>
                  <a:pt x="0" y="0"/>
                </a:moveTo>
                <a:lnTo>
                  <a:pt x="10319247" y="0"/>
                </a:lnTo>
                <a:lnTo>
                  <a:pt x="1031924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A0F2736-A7B8-3C21-2B72-E822C4F79AC1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banana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83349" y="961845"/>
            <a:ext cx="10721302" cy="7515789"/>
          </a:xfrm>
          <a:custGeom>
            <a:avLst/>
            <a:gdLst/>
            <a:ahLst/>
            <a:cxnLst/>
            <a:rect l="l" t="t" r="r" b="b"/>
            <a:pathLst>
              <a:path w="11370777" h="8229600">
                <a:moveTo>
                  <a:pt x="0" y="0"/>
                </a:moveTo>
                <a:lnTo>
                  <a:pt x="11370777" y="0"/>
                </a:lnTo>
                <a:lnTo>
                  <a:pt x="1137077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6315ACC-BD62-1BDE-73BF-5CEFB0ED80DA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apple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676965" y="-419100"/>
            <a:ext cx="8934069" cy="9067800"/>
          </a:xfrm>
          <a:custGeom>
            <a:avLst/>
            <a:gdLst/>
            <a:ahLst/>
            <a:cxnLst/>
            <a:rect l="l" t="t" r="r" b="b"/>
            <a:pathLst>
              <a:path w="7962138" h="8229600">
                <a:moveTo>
                  <a:pt x="0" y="0"/>
                </a:moveTo>
                <a:lnTo>
                  <a:pt x="7962138" y="0"/>
                </a:lnTo>
                <a:lnTo>
                  <a:pt x="796213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25C0EF9C-0C38-26C9-AFB6-AFD8656E53D4}"/>
              </a:ext>
            </a:extLst>
          </p:cNvPr>
          <p:cNvSpPr txBox="1"/>
          <p:nvPr/>
        </p:nvSpPr>
        <p:spPr>
          <a:xfrm>
            <a:off x="5715000" y="8477634"/>
            <a:ext cx="75438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pineapple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37544" y="252721"/>
            <a:ext cx="8429808" cy="8229600"/>
          </a:xfrm>
          <a:custGeom>
            <a:avLst/>
            <a:gdLst/>
            <a:ahLst/>
            <a:cxnLst/>
            <a:rect l="l" t="t" r="r" b="b"/>
            <a:pathLst>
              <a:path w="8429808" h="8229600">
                <a:moveTo>
                  <a:pt x="0" y="0"/>
                </a:moveTo>
                <a:lnTo>
                  <a:pt x="8429808" y="0"/>
                </a:lnTo>
                <a:lnTo>
                  <a:pt x="842980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278E33C-9DF8-8643-D96C-A6ABFAAB9D5B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cherries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38600" y="647700"/>
            <a:ext cx="9351889" cy="7252979"/>
          </a:xfrm>
          <a:custGeom>
            <a:avLst/>
            <a:gdLst/>
            <a:ahLst/>
            <a:cxnLst/>
            <a:rect l="l" t="t" r="r" b="b"/>
            <a:pathLst>
              <a:path w="12709807" h="8229600">
                <a:moveTo>
                  <a:pt x="0" y="0"/>
                </a:moveTo>
                <a:lnTo>
                  <a:pt x="12709807" y="0"/>
                </a:lnTo>
                <a:lnTo>
                  <a:pt x="1270980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763ABED-156F-891D-D5ED-4CECA88E8F1F}"/>
              </a:ext>
            </a:extLst>
          </p:cNvPr>
          <p:cNvSpPr txBox="1"/>
          <p:nvPr/>
        </p:nvSpPr>
        <p:spPr>
          <a:xfrm>
            <a:off x="5715000" y="8477634"/>
            <a:ext cx="85344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strawberrie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416514" y="700924"/>
            <a:ext cx="10671867" cy="7776710"/>
          </a:xfrm>
          <a:custGeom>
            <a:avLst/>
            <a:gdLst/>
            <a:ahLst/>
            <a:cxnLst/>
            <a:rect l="l" t="t" r="r" b="b"/>
            <a:pathLst>
              <a:path w="9195868" h="6402623">
                <a:moveTo>
                  <a:pt x="0" y="0"/>
                </a:moveTo>
                <a:lnTo>
                  <a:pt x="9195868" y="0"/>
                </a:lnTo>
                <a:lnTo>
                  <a:pt x="9195868" y="6402623"/>
                </a:lnTo>
                <a:lnTo>
                  <a:pt x="0" y="640262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43A9DD6D-F71F-7BBC-49A3-C42646B3C2A9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orange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346786" y="1138899"/>
            <a:ext cx="11594428" cy="7338735"/>
          </a:xfrm>
          <a:custGeom>
            <a:avLst/>
            <a:gdLst/>
            <a:ahLst/>
            <a:cxnLst/>
            <a:rect l="l" t="t" r="r" b="b"/>
            <a:pathLst>
              <a:path w="12883914" h="8229600">
                <a:moveTo>
                  <a:pt x="0" y="0"/>
                </a:moveTo>
                <a:lnTo>
                  <a:pt x="12883913" y="0"/>
                </a:lnTo>
                <a:lnTo>
                  <a:pt x="1288391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4D02059D-7345-009D-CBBB-F8153F2B84A3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kiwi fruit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992765" y="1333500"/>
            <a:ext cx="10302469" cy="7162800"/>
          </a:xfrm>
          <a:custGeom>
            <a:avLst/>
            <a:gdLst/>
            <a:ahLst/>
            <a:cxnLst/>
            <a:rect l="l" t="t" r="r" b="b"/>
            <a:pathLst>
              <a:path w="12375338" h="8229600">
                <a:moveTo>
                  <a:pt x="0" y="0"/>
                </a:moveTo>
                <a:lnTo>
                  <a:pt x="12375338" y="0"/>
                </a:lnTo>
                <a:lnTo>
                  <a:pt x="1237533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E09226D-F4B6-DFA1-6732-96F498D09393}"/>
              </a:ext>
            </a:extLst>
          </p:cNvPr>
          <p:cNvSpPr txBox="1"/>
          <p:nvPr/>
        </p:nvSpPr>
        <p:spPr>
          <a:xfrm>
            <a:off x="5715000" y="8477634"/>
            <a:ext cx="83820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mushrooms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28800" y="378835"/>
            <a:ext cx="13774571" cy="9125653"/>
          </a:xfrm>
          <a:custGeom>
            <a:avLst/>
            <a:gdLst/>
            <a:ahLst/>
            <a:cxnLst/>
            <a:rect l="l" t="t" r="r" b="b"/>
            <a:pathLst>
              <a:path w="13774571" h="9125653">
                <a:moveTo>
                  <a:pt x="0" y="0"/>
                </a:moveTo>
                <a:lnTo>
                  <a:pt x="13774572" y="0"/>
                </a:lnTo>
                <a:lnTo>
                  <a:pt x="13774572" y="9125654"/>
                </a:lnTo>
                <a:lnTo>
                  <a:pt x="0" y="9125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486BCEDE-EEFD-9840-736F-E902E48C379D}"/>
              </a:ext>
            </a:extLst>
          </p:cNvPr>
          <p:cNvSpPr txBox="1"/>
          <p:nvPr/>
        </p:nvSpPr>
        <p:spPr>
          <a:xfrm>
            <a:off x="3826434" y="8343900"/>
            <a:ext cx="100584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green peppers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343400" y="0"/>
            <a:ext cx="10736289" cy="8991642"/>
          </a:xfrm>
          <a:custGeom>
            <a:avLst/>
            <a:gdLst/>
            <a:ahLst/>
            <a:cxnLst/>
            <a:rect l="l" t="t" r="r" b="b"/>
            <a:pathLst>
              <a:path w="10736289" h="8991642">
                <a:moveTo>
                  <a:pt x="0" y="0"/>
                </a:moveTo>
                <a:lnTo>
                  <a:pt x="10736289" y="0"/>
                </a:lnTo>
                <a:lnTo>
                  <a:pt x="10736289" y="8991642"/>
                </a:lnTo>
                <a:lnTo>
                  <a:pt x="0" y="89916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6288C9BF-A05E-4E90-B1FB-5973D97E29AB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tomatoes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86200" y="723900"/>
            <a:ext cx="10254953" cy="8229600"/>
          </a:xfrm>
          <a:custGeom>
            <a:avLst/>
            <a:gdLst/>
            <a:ahLst/>
            <a:cxnLst/>
            <a:rect l="l" t="t" r="r" b="b"/>
            <a:pathLst>
              <a:path w="10254953" h="8229600">
                <a:moveTo>
                  <a:pt x="0" y="0"/>
                </a:moveTo>
                <a:lnTo>
                  <a:pt x="10254954" y="0"/>
                </a:lnTo>
                <a:lnTo>
                  <a:pt x="1025495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5072197-E0E2-A17F-95C0-FAF96FAE0530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cabbage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95600" y="-190500"/>
            <a:ext cx="13132340" cy="9258300"/>
          </a:xfrm>
          <a:custGeom>
            <a:avLst/>
            <a:gdLst/>
            <a:ahLst/>
            <a:cxnLst/>
            <a:rect l="l" t="t" r="r" b="b"/>
            <a:pathLst>
              <a:path w="13132340" h="9258300">
                <a:moveTo>
                  <a:pt x="0" y="0"/>
                </a:moveTo>
                <a:lnTo>
                  <a:pt x="13132340" y="0"/>
                </a:lnTo>
                <a:lnTo>
                  <a:pt x="13132340" y="9258300"/>
                </a:lnTo>
                <a:lnTo>
                  <a:pt x="0" y="92583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27288C18-1251-B4F7-2FE3-538750C2F264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corn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67000" y="876300"/>
            <a:ext cx="15163800" cy="7467600"/>
          </a:xfrm>
          <a:custGeom>
            <a:avLst/>
            <a:gdLst/>
            <a:ahLst/>
            <a:cxnLst/>
            <a:rect l="l" t="t" r="r" b="b"/>
            <a:pathLst>
              <a:path w="16230600" h="7790688">
                <a:moveTo>
                  <a:pt x="0" y="0"/>
                </a:moveTo>
                <a:lnTo>
                  <a:pt x="16230600" y="0"/>
                </a:lnTo>
                <a:lnTo>
                  <a:pt x="16230600" y="7790688"/>
                </a:lnTo>
                <a:lnTo>
                  <a:pt x="0" y="779068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2E61508-314D-C4F3-C172-421C92EDF515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carrots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99FF53C9-417E-4429-A7BD-CA341595D99E}"/>
              </a:ext>
            </a:extLst>
          </p:cNvPr>
          <p:cNvSpPr txBox="1"/>
          <p:nvPr/>
        </p:nvSpPr>
        <p:spPr>
          <a:xfrm>
            <a:off x="5715000" y="8477634"/>
            <a:ext cx="83058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cucumbers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7D81C94-CD61-40CC-7558-11ED8F2F6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216" y="342900"/>
            <a:ext cx="12351567" cy="82303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41530" y="1749174"/>
            <a:ext cx="10221835" cy="6705600"/>
          </a:xfrm>
          <a:custGeom>
            <a:avLst/>
            <a:gdLst/>
            <a:ahLst/>
            <a:cxnLst/>
            <a:rect l="l" t="t" r="r" b="b"/>
            <a:pathLst>
              <a:path w="12492751" h="8229600">
                <a:moveTo>
                  <a:pt x="0" y="0"/>
                </a:moveTo>
                <a:lnTo>
                  <a:pt x="12492751" y="0"/>
                </a:lnTo>
                <a:lnTo>
                  <a:pt x="1249275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FD4B18C-EDE5-5360-CC2F-58FF9DE15DF7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potatoe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10637</TotalTime>
  <Words>20</Words>
  <Application>Microsoft Office PowerPoint</Application>
  <PresentationFormat>ユーザー設定</PresentationFormat>
  <Paragraphs>18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3" baseType="lpstr">
      <vt:lpstr>Calibri</vt:lpstr>
      <vt:lpstr>Arial</vt:lpstr>
      <vt:lpstr>UD デジタル 教科書体 NK-B</vt:lpstr>
      <vt:lpstr>M Plus Rounded Black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for you （指導案）</dc:title>
  <dc:creator>岡田朋子</dc:creator>
  <cp:lastModifiedBy>朋子 岡田</cp:lastModifiedBy>
  <cp:revision>2</cp:revision>
  <dcterms:created xsi:type="dcterms:W3CDTF">2006-08-16T00:00:00Z</dcterms:created>
  <dcterms:modified xsi:type="dcterms:W3CDTF">2023-12-10T16:49:01Z</dcterms:modified>
  <dc:identifier>DAF15YkP1eU</dc:identifier>
</cp:coreProperties>
</file>