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0693400" cy="7556500"/>
  <p:notesSz cx="6858000" cy="9144000"/>
  <p:embeddedFontLst>
    <p:embeddedFont>
      <p:font typeface="Bobby Jones" panose="020B0600070205080204" charset="0"/>
      <p:regular r:id="rId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1" d="100"/>
          <a:sy n="71" d="100"/>
        </p:scale>
        <p:origin x="144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432" y="0"/>
            <a:ext cx="10702321" cy="3780000"/>
            <a:chOff x="0" y="0"/>
            <a:chExt cx="14269762" cy="5040000"/>
          </a:xfrm>
        </p:grpSpPr>
        <p:grpSp>
          <p:nvGrpSpPr>
            <p:cNvPr id="3" name="Group 3"/>
            <p:cNvGrpSpPr/>
            <p:nvPr/>
          </p:nvGrpSpPr>
          <p:grpSpPr>
            <a:xfrm>
              <a:off x="724632" y="361658"/>
              <a:ext cx="12820498" cy="4092707"/>
              <a:chOff x="0" y="0"/>
              <a:chExt cx="2333416" cy="7449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0" y="0"/>
                <a:ext cx="2333416" cy="744900"/>
              </a:xfrm>
              <a:custGeom>
                <a:avLst/>
                <a:gdLst/>
                <a:ahLst/>
                <a:cxnLst/>
                <a:rect l="l" t="t" r="r" b="b"/>
                <a:pathLst>
                  <a:path w="2333416" h="744900">
                    <a:moveTo>
                      <a:pt x="11272" y="0"/>
                    </a:moveTo>
                    <a:lnTo>
                      <a:pt x="2322144" y="0"/>
                    </a:lnTo>
                    <a:cubicBezTo>
                      <a:pt x="2325133" y="0"/>
                      <a:pt x="2328001" y="1188"/>
                      <a:pt x="2330115" y="3302"/>
                    </a:cubicBezTo>
                    <a:cubicBezTo>
                      <a:pt x="2332229" y="5416"/>
                      <a:pt x="2333416" y="8283"/>
                      <a:pt x="2333416" y="11272"/>
                    </a:cubicBezTo>
                    <a:lnTo>
                      <a:pt x="2333416" y="733628"/>
                    </a:lnTo>
                    <a:cubicBezTo>
                      <a:pt x="2333416" y="736617"/>
                      <a:pt x="2332229" y="739484"/>
                      <a:pt x="2330115" y="741598"/>
                    </a:cubicBezTo>
                    <a:cubicBezTo>
                      <a:pt x="2328001" y="743712"/>
                      <a:pt x="2325133" y="744900"/>
                      <a:pt x="2322144" y="744900"/>
                    </a:cubicBezTo>
                    <a:lnTo>
                      <a:pt x="11272" y="744900"/>
                    </a:lnTo>
                    <a:cubicBezTo>
                      <a:pt x="8283" y="744900"/>
                      <a:pt x="5416" y="743712"/>
                      <a:pt x="3302" y="741598"/>
                    </a:cubicBezTo>
                    <a:cubicBezTo>
                      <a:pt x="1188" y="739484"/>
                      <a:pt x="0" y="736617"/>
                      <a:pt x="0" y="733628"/>
                    </a:cubicBezTo>
                    <a:lnTo>
                      <a:pt x="0" y="11272"/>
                    </a:lnTo>
                    <a:cubicBezTo>
                      <a:pt x="0" y="8283"/>
                      <a:pt x="1188" y="5416"/>
                      <a:pt x="3302" y="3302"/>
                    </a:cubicBezTo>
                    <a:cubicBezTo>
                      <a:pt x="5416" y="1188"/>
                      <a:pt x="8283" y="0"/>
                      <a:pt x="1127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0" y="-47625"/>
                <a:ext cx="2333416" cy="7925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3762" y="0"/>
              <a:ext cx="14256000" cy="4816023"/>
              <a:chOff x="0" y="0"/>
              <a:chExt cx="3611044" cy="1219898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3611044" cy="1219898"/>
              </a:xfrm>
              <a:custGeom>
                <a:avLst/>
                <a:gdLst/>
                <a:ahLst/>
                <a:cxnLst/>
                <a:rect l="l" t="t" r="r" b="b"/>
                <a:pathLst>
                  <a:path w="3611044" h="1219898">
                    <a:moveTo>
                      <a:pt x="0" y="0"/>
                    </a:moveTo>
                    <a:lnTo>
                      <a:pt x="3611044" y="0"/>
                    </a:lnTo>
                    <a:lnTo>
                      <a:pt x="3611044" y="1219898"/>
                    </a:lnTo>
                    <a:lnTo>
                      <a:pt x="0" y="1219898"/>
                    </a:lnTo>
                    <a:close/>
                  </a:path>
                </a:pathLst>
              </a:custGeom>
              <a:solidFill>
                <a:srgbClr val="E1DACC"/>
              </a:solidFill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0" y="-47625"/>
                <a:ext cx="3611044" cy="126752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0" y="0"/>
              <a:ext cx="14269762" cy="5040000"/>
              <a:chOff x="0" y="0"/>
              <a:chExt cx="2256159" cy="796863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256159" cy="796863"/>
              </a:xfrm>
              <a:custGeom>
                <a:avLst/>
                <a:gdLst/>
                <a:ahLst/>
                <a:cxnLst/>
                <a:rect l="l" t="t" r="r" b="b"/>
                <a:pathLst>
                  <a:path w="2256159" h="796863">
                    <a:moveTo>
                      <a:pt x="0" y="0"/>
                    </a:moveTo>
                    <a:lnTo>
                      <a:pt x="2256159" y="0"/>
                    </a:lnTo>
                    <a:lnTo>
                      <a:pt x="2256159" y="796863"/>
                    </a:lnTo>
                    <a:lnTo>
                      <a:pt x="0" y="796863"/>
                    </a:lnTo>
                    <a:close/>
                  </a:path>
                </a:pathLst>
              </a:custGeom>
              <a:solidFill>
                <a:srgbClr val="FFC300"/>
              </a:solidFill>
              <a:ln w="12700">
                <a:solidFill>
                  <a:srgbClr val="000000"/>
                </a:solidFill>
              </a:ln>
            </p:spPr>
          </p:sp>
        </p:grpSp>
        <p:grpSp>
          <p:nvGrpSpPr>
            <p:cNvPr id="11" name="Group 11"/>
            <p:cNvGrpSpPr/>
            <p:nvPr/>
          </p:nvGrpSpPr>
          <p:grpSpPr>
            <a:xfrm>
              <a:off x="724632" y="546534"/>
              <a:ext cx="12820498" cy="3946933"/>
              <a:chOff x="0" y="0"/>
              <a:chExt cx="2333416" cy="718368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2333416" cy="718368"/>
              </a:xfrm>
              <a:custGeom>
                <a:avLst/>
                <a:gdLst/>
                <a:ahLst/>
                <a:cxnLst/>
                <a:rect l="l" t="t" r="r" b="b"/>
                <a:pathLst>
                  <a:path w="2333416" h="718368">
                    <a:moveTo>
                      <a:pt x="11272" y="0"/>
                    </a:moveTo>
                    <a:lnTo>
                      <a:pt x="2322144" y="0"/>
                    </a:lnTo>
                    <a:cubicBezTo>
                      <a:pt x="2325133" y="0"/>
                      <a:pt x="2328001" y="1188"/>
                      <a:pt x="2330115" y="3302"/>
                    </a:cubicBezTo>
                    <a:cubicBezTo>
                      <a:pt x="2332229" y="5416"/>
                      <a:pt x="2333416" y="8283"/>
                      <a:pt x="2333416" y="11272"/>
                    </a:cubicBezTo>
                    <a:lnTo>
                      <a:pt x="2333416" y="707096"/>
                    </a:lnTo>
                    <a:cubicBezTo>
                      <a:pt x="2333416" y="710085"/>
                      <a:pt x="2332229" y="712953"/>
                      <a:pt x="2330115" y="715067"/>
                    </a:cubicBezTo>
                    <a:cubicBezTo>
                      <a:pt x="2328001" y="717180"/>
                      <a:pt x="2325133" y="718368"/>
                      <a:pt x="2322144" y="718368"/>
                    </a:cubicBezTo>
                    <a:lnTo>
                      <a:pt x="11272" y="718368"/>
                    </a:lnTo>
                    <a:cubicBezTo>
                      <a:pt x="8283" y="718368"/>
                      <a:pt x="5416" y="717180"/>
                      <a:pt x="3302" y="715067"/>
                    </a:cubicBezTo>
                    <a:cubicBezTo>
                      <a:pt x="1188" y="712953"/>
                      <a:pt x="0" y="710085"/>
                      <a:pt x="0" y="707096"/>
                    </a:cubicBezTo>
                    <a:lnTo>
                      <a:pt x="0" y="11272"/>
                    </a:lnTo>
                    <a:cubicBezTo>
                      <a:pt x="0" y="8283"/>
                      <a:pt x="1188" y="5416"/>
                      <a:pt x="3302" y="3302"/>
                    </a:cubicBezTo>
                    <a:cubicBezTo>
                      <a:pt x="5416" y="1188"/>
                      <a:pt x="8283" y="0"/>
                      <a:pt x="11272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  <p:sp>
            <p:nvSpPr>
              <p:cNvPr id="13" name="TextBox 13"/>
              <p:cNvSpPr txBox="1"/>
              <p:nvPr/>
            </p:nvSpPr>
            <p:spPr>
              <a:xfrm>
                <a:off x="0" y="-47625"/>
                <a:ext cx="2333416" cy="765993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800"/>
                  </a:lnSpc>
                </a:pPr>
                <a:endParaRPr/>
              </a:p>
            </p:txBody>
          </p:sp>
        </p:grpSp>
        <p:sp>
          <p:nvSpPr>
            <p:cNvPr id="14" name="Freeform 14"/>
            <p:cNvSpPr/>
            <p:nvPr/>
          </p:nvSpPr>
          <p:spPr>
            <a:xfrm>
              <a:off x="9132932" y="996530"/>
              <a:ext cx="3046941" cy="3046941"/>
            </a:xfrm>
            <a:custGeom>
              <a:avLst/>
              <a:gdLst/>
              <a:ahLst/>
              <a:cxnLst/>
              <a:rect l="l" t="t" r="r" b="b"/>
              <a:pathLst>
                <a:path w="3046941" h="3046941">
                  <a:moveTo>
                    <a:pt x="0" y="0"/>
                  </a:moveTo>
                  <a:lnTo>
                    <a:pt x="3046941" y="0"/>
                  </a:lnTo>
                  <a:lnTo>
                    <a:pt x="3046941" y="3046940"/>
                  </a:lnTo>
                  <a:lnTo>
                    <a:pt x="0" y="30469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5" name="TextBox 15"/>
            <p:cNvSpPr txBox="1"/>
            <p:nvPr/>
          </p:nvSpPr>
          <p:spPr>
            <a:xfrm>
              <a:off x="2089889" y="663155"/>
              <a:ext cx="6853599" cy="338031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1043"/>
                </a:lnSpc>
              </a:pPr>
              <a:r>
                <a:rPr lang="en-US" sz="15031">
                  <a:solidFill>
                    <a:srgbClr val="383636"/>
                  </a:solidFill>
                  <a:latin typeface="Bobby Jones"/>
                  <a:ea typeface="Bobby Jones"/>
                  <a:cs typeface="Bobby Jones"/>
                  <a:sym typeface="Bobby Jones"/>
                </a:rPr>
                <a:t>sunny</a:t>
              </a: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-29936" y="3771384"/>
            <a:ext cx="10721936" cy="3780000"/>
            <a:chOff x="0" y="0"/>
            <a:chExt cx="3842500" cy="135466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842500" cy="1354667"/>
            </a:xfrm>
            <a:custGeom>
              <a:avLst/>
              <a:gdLst/>
              <a:ahLst/>
              <a:cxnLst/>
              <a:rect l="l" t="t" r="r" b="b"/>
              <a:pathLst>
                <a:path w="3842500" h="1354667">
                  <a:moveTo>
                    <a:pt x="0" y="0"/>
                  </a:moveTo>
                  <a:lnTo>
                    <a:pt x="3842500" y="0"/>
                  </a:lnTo>
                  <a:lnTo>
                    <a:pt x="3842500" y="1354667"/>
                  </a:lnTo>
                  <a:lnTo>
                    <a:pt x="0" y="1354667"/>
                  </a:lnTo>
                  <a:close/>
                </a:path>
              </a:pathLst>
            </a:custGeom>
            <a:solidFill>
              <a:srgbClr val="E6E6E6"/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38100"/>
              <a:ext cx="3842500" cy="139276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-226980" y="3780000"/>
            <a:ext cx="10823625" cy="3780000"/>
            <a:chOff x="0" y="0"/>
            <a:chExt cx="14431500" cy="5040000"/>
          </a:xfrm>
        </p:grpSpPr>
        <p:sp>
          <p:nvSpPr>
            <p:cNvPr id="20" name="Freeform 20"/>
            <p:cNvSpPr/>
            <p:nvPr/>
          </p:nvSpPr>
          <p:spPr>
            <a:xfrm>
              <a:off x="7215750" y="0"/>
              <a:ext cx="7215750" cy="5040000"/>
            </a:xfrm>
            <a:custGeom>
              <a:avLst/>
              <a:gdLst/>
              <a:ahLst/>
              <a:cxnLst/>
              <a:rect l="l" t="t" r="r" b="b"/>
              <a:pathLst>
                <a:path w="7215750" h="5040000">
                  <a:moveTo>
                    <a:pt x="0" y="0"/>
                  </a:moveTo>
                  <a:lnTo>
                    <a:pt x="7215750" y="0"/>
                  </a:lnTo>
                  <a:lnTo>
                    <a:pt x="7215750" y="5040000"/>
                  </a:lnTo>
                  <a:lnTo>
                    <a:pt x="0" y="5040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t="-17606" b="-25563"/>
              </a:stretch>
            </a:blipFill>
          </p:spPr>
        </p:sp>
        <p:sp>
          <p:nvSpPr>
            <p:cNvPr id="21" name="Freeform 21"/>
            <p:cNvSpPr/>
            <p:nvPr/>
          </p:nvSpPr>
          <p:spPr>
            <a:xfrm>
              <a:off x="0" y="0"/>
              <a:ext cx="7215750" cy="5040000"/>
            </a:xfrm>
            <a:custGeom>
              <a:avLst/>
              <a:gdLst/>
              <a:ahLst/>
              <a:cxnLst/>
              <a:rect l="l" t="t" r="r" b="b"/>
              <a:pathLst>
                <a:path w="7215750" h="5040000">
                  <a:moveTo>
                    <a:pt x="0" y="0"/>
                  </a:moveTo>
                  <a:lnTo>
                    <a:pt x="7215750" y="0"/>
                  </a:lnTo>
                  <a:lnTo>
                    <a:pt x="7215750" y="5040000"/>
                  </a:lnTo>
                  <a:lnTo>
                    <a:pt x="0" y="5040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t="-17606" b="-25563"/>
              </a:stretch>
            </a:blipFill>
          </p:spPr>
        </p:sp>
      </p:grpSp>
      <p:grpSp>
        <p:nvGrpSpPr>
          <p:cNvPr id="22" name="Group 22"/>
          <p:cNvGrpSpPr/>
          <p:nvPr/>
        </p:nvGrpSpPr>
        <p:grpSpPr>
          <a:xfrm>
            <a:off x="756000" y="4363207"/>
            <a:ext cx="9248987" cy="2613586"/>
            <a:chOff x="0" y="0"/>
            <a:chExt cx="2244503" cy="634254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244503" cy="634253"/>
            </a:xfrm>
            <a:custGeom>
              <a:avLst/>
              <a:gdLst/>
              <a:ahLst/>
              <a:cxnLst/>
              <a:rect l="l" t="t" r="r" b="b"/>
              <a:pathLst>
                <a:path w="2244503" h="634253">
                  <a:moveTo>
                    <a:pt x="11719" y="0"/>
                  </a:moveTo>
                  <a:lnTo>
                    <a:pt x="2232784" y="0"/>
                  </a:lnTo>
                  <a:cubicBezTo>
                    <a:pt x="2235892" y="0"/>
                    <a:pt x="2238873" y="1235"/>
                    <a:pt x="2241071" y="3432"/>
                  </a:cubicBezTo>
                  <a:cubicBezTo>
                    <a:pt x="2243268" y="5630"/>
                    <a:pt x="2244503" y="8611"/>
                    <a:pt x="2244503" y="11719"/>
                  </a:cubicBezTo>
                  <a:lnTo>
                    <a:pt x="2244503" y="622535"/>
                  </a:lnTo>
                  <a:cubicBezTo>
                    <a:pt x="2244503" y="629007"/>
                    <a:pt x="2239257" y="634253"/>
                    <a:pt x="2232784" y="634253"/>
                  </a:cubicBezTo>
                  <a:lnTo>
                    <a:pt x="11719" y="634253"/>
                  </a:lnTo>
                  <a:cubicBezTo>
                    <a:pt x="5247" y="634253"/>
                    <a:pt x="0" y="629007"/>
                    <a:pt x="0" y="622535"/>
                  </a:cubicBezTo>
                  <a:lnTo>
                    <a:pt x="0" y="11719"/>
                  </a:lnTo>
                  <a:cubicBezTo>
                    <a:pt x="0" y="5247"/>
                    <a:pt x="5247" y="0"/>
                    <a:pt x="11719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4" name="TextBox 24"/>
            <p:cNvSpPr txBox="1"/>
            <p:nvPr/>
          </p:nvSpPr>
          <p:spPr>
            <a:xfrm>
              <a:off x="0" y="-47625"/>
              <a:ext cx="2244503" cy="6818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25" name="TextBox 25"/>
          <p:cNvSpPr txBox="1"/>
          <p:nvPr/>
        </p:nvSpPr>
        <p:spPr>
          <a:xfrm>
            <a:off x="756000" y="4194022"/>
            <a:ext cx="9601621" cy="261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043"/>
              </a:lnSpc>
            </a:pPr>
            <a:r>
              <a:rPr lang="en-US" sz="15031">
                <a:solidFill>
                  <a:srgbClr val="383636"/>
                </a:solidFill>
                <a:latin typeface="Bobby Jones"/>
                <a:ea typeface="Bobby Jones"/>
                <a:cs typeface="Bobby Jones"/>
                <a:sym typeface="Bobby Jones"/>
              </a:rPr>
              <a:t>April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Bobby Jones</vt:lpstr>
      <vt:lpstr>Arial</vt:lpstr>
      <vt:lpstr>Calibri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Days of the week flashcards in neutral colours boho style</dc:title>
  <dc:creator>English Activities for KIds</dc:creator>
  <cp:lastModifiedBy>朋子 岡田</cp:lastModifiedBy>
  <cp:revision>1</cp:revision>
  <dcterms:created xsi:type="dcterms:W3CDTF">2006-08-16T00:00:00Z</dcterms:created>
  <dcterms:modified xsi:type="dcterms:W3CDTF">2025-05-01T08:19:22Z</dcterms:modified>
  <dc:identifier>DAGmCY4GLGg</dc:identifier>
</cp:coreProperties>
</file>