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  <p:sldMasterId id="2147483672" r:id="rId3"/>
  </p:sldMasterIdLst>
  <p:sldIdLst>
    <p:sldId id="285" r:id="rId4"/>
    <p:sldId id="258" r:id="rId5"/>
    <p:sldId id="283" r:id="rId6"/>
    <p:sldId id="288" r:id="rId7"/>
    <p:sldId id="286" r:id="rId8"/>
    <p:sldId id="263" r:id="rId9"/>
    <p:sldId id="266" r:id="rId10"/>
    <p:sldId id="267" r:id="rId11"/>
    <p:sldId id="271" r:id="rId12"/>
    <p:sldId id="287" r:id="rId13"/>
    <p:sldId id="273" r:id="rId14"/>
    <p:sldId id="282" r:id="rId15"/>
  </p:sldIdLst>
  <p:sldSz cx="18288000" cy="10287000"/>
  <p:notesSz cx="6858000" cy="9144000"/>
  <p:embeddedFontLst>
    <p:embeddedFont>
      <p:font typeface="游ゴシック" panose="020B0400000000000000" pitchFamily="50" charset="-128"/>
      <p:regular r:id="rId16"/>
      <p:bold r:id="rId17"/>
    </p:embeddedFont>
    <p:embeddedFont>
      <p:font typeface="游ゴシック Light" panose="020B0300000000000000" pitchFamily="50" charset="-128"/>
      <p:regular r:id="rId18"/>
    </p:embeddedFont>
    <p:embeddedFont>
      <p:font typeface="Josefin Sans Bold" pitchFamily="2" charset="0"/>
      <p:regular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48" userDrawn="1">
          <p15:clr>
            <a:srgbClr val="A4A3A4"/>
          </p15:clr>
        </p15:guide>
        <p15:guide id="2" pos="5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870"/>
    <a:srgbClr val="FFFF99"/>
    <a:srgbClr val="FFCCCC"/>
    <a:srgbClr val="F87B5E"/>
    <a:srgbClr val="FF6600"/>
    <a:srgbClr val="CDF4FF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33" d="100"/>
          <a:sy n="33" d="100"/>
        </p:scale>
        <p:origin x="53" y="610"/>
      </p:cViewPr>
      <p:guideLst>
        <p:guide orient="horz" pos="4248"/>
        <p:guide pos="5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3.fntdata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2.fntdata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font" Target="fonts/font4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朋子 岡田" userId="45f9f782b126fbb9" providerId="LiveId" clId="{A3DCBDE8-EFFC-4D4C-8E27-E14529395041}"/>
    <pc:docChg chg="modSld">
      <pc:chgData name="朋子 岡田" userId="45f9f782b126fbb9" providerId="LiveId" clId="{A3DCBDE8-EFFC-4D4C-8E27-E14529395041}" dt="2024-05-22T14:40:27.852" v="0" actId="1076"/>
      <pc:docMkLst>
        <pc:docMk/>
      </pc:docMkLst>
      <pc:sldChg chg="modSp mod">
        <pc:chgData name="朋子 岡田" userId="45f9f782b126fbb9" providerId="LiveId" clId="{A3DCBDE8-EFFC-4D4C-8E27-E14529395041}" dt="2024-05-22T14:40:27.852" v="0" actId="1076"/>
        <pc:sldMkLst>
          <pc:docMk/>
          <pc:sldMk cId="2252910602" sldId="285"/>
        </pc:sldMkLst>
        <pc:picChg chg="mod">
          <ac:chgData name="朋子 岡田" userId="45f9f782b126fbb9" providerId="LiveId" clId="{A3DCBDE8-EFFC-4D4C-8E27-E14529395041}" dt="2024-05-22T14:40:27.852" v="0" actId="1076"/>
          <ac:picMkLst>
            <pc:docMk/>
            <pc:sldMk cId="2252910602" sldId="285"/>
            <ac:picMk id="2" creationId="{21F5CD25-5936-ABFA-CF1F-B195A8A8DE5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130425"/>
            <a:ext cx="138176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886200"/>
            <a:ext cx="11379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85600" y="274639"/>
            <a:ext cx="36576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274639"/>
            <a:ext cx="1070186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634C47-CEAF-9BE1-23EF-45E9F1A264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F7F44D1-1C09-6D40-094B-02CDAFD577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6B3F77-023D-D335-DB12-A035957F3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85649-DC3C-4E50-9DE1-716134DACA78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778450-DBE7-522E-4D27-2705C2ECF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1BFD66-70BC-2B34-87D5-568882BCC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4591-0E10-420A-9029-DD7B2BE2AC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465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EE5505-3C34-9CB8-0618-5C841D0F2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569DB5-BA2F-A6A1-FDA7-28C457B29C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27D0D6-54D2-826F-0DD5-599E985B2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85649-DC3C-4E50-9DE1-716134DACA78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BEA2127-0B03-C553-288B-D3553B89D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975916-5952-FB55-9566-0C07F32E8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4591-0E10-420A-9029-DD7B2BE2AC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256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5B6E63-EFCB-0F76-07A1-18E4F0277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86A2E7-C84E-27A2-4583-A032542DB2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5A2339-E8A2-7029-FDE9-E82120D73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85649-DC3C-4E50-9DE1-716134DACA78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1AA427-665C-1090-BC39-00AA886B5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319FEE-3FDF-9EF7-D636-9D5D6875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4591-0E10-420A-9029-DD7B2BE2AC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997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DEE501-3931-B0EF-B920-78E02B196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790ED3-37F0-6A2C-067D-BC599571A8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472DCDC-8CC4-FAC9-B331-4BAF0B3DC3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749234E-DF69-F5E7-03DD-6331AE479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85649-DC3C-4E50-9DE1-716134DACA78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A98A49B-1A13-41FE-FA75-77317D0EC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646067-34AF-02B5-C09D-4A435DC3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4591-0E10-420A-9029-DD7B2BE2AC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4092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231E5A-8384-96DC-CD8F-50282F055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EC791FF-7E3A-0F41-9BAF-6AC1070519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E1B7DBE-ECE8-83E9-7314-C6EA9C902B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10BD8B4-6E17-FA0A-713E-D33943274B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F88BE80-3FB2-41FD-14CD-EBDC0E787B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52394CA-EC84-D777-20CE-D945149E3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85649-DC3C-4E50-9DE1-716134DACA78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789F416-C46D-09E1-2FCF-A5EB47D0C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5A120ED-7AF9-D0FB-F708-0AFAC0F34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4591-0E10-420A-9029-DD7B2BE2AC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013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CC9D50-1055-C1AE-4CD4-D64DF39BE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0A08319-0C40-A775-EAC3-43761AD2D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85649-DC3C-4E50-9DE1-716134DACA78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509F539-F41C-5B37-95E1-B3E40345F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B5576E6-9933-5F2F-0E13-B0FD69C90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4591-0E10-420A-9029-DD7B2BE2AC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8978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A6716AD-BC2B-99A5-F6F9-BB2F685E2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85649-DC3C-4E50-9DE1-716134DACA78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43569CA-FC47-A6D3-2429-DFC833CCB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BC42CA8-3C43-48FD-07DB-21A54B52F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4591-0E10-420A-9029-DD7B2BE2AC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3514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9A861B-921C-2DE7-3B69-EBB030624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BB1DA3A-9FEF-B05B-A9E4-E90C6D225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4427EC-8DE6-1444-1183-667F79BAD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DEA056-5BF5-0C1D-5E25-D50D14B5F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85649-DC3C-4E50-9DE1-716134DACA78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6DB1A0-999E-3092-F109-6CE83DBEB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CFF3D5-BF50-28E4-B18E-2D4B6AAC8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4591-0E10-420A-9029-DD7B2BE2AC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9871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06CB3F-DCAC-C859-0304-BE6AE50DD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866D61E-F34B-C3E9-EC06-D05943ECD3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D2D9F3C-DA88-8184-3218-925E39D8B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5BF5706-EF26-1ED7-12F4-20E799333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85649-DC3C-4E50-9DE1-716134DACA78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529C35-FA35-54B9-9E17-D136F76C5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C998CE3-D756-6341-CF54-69EC6FF81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4591-0E10-420A-9029-DD7B2BE2AC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88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2847F4-21F4-C119-FF32-679DFC1F6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B3C4E90-A1EA-23B2-11F5-83085D989A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60A793-6C3F-FAF8-503B-6E695EF2E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85649-DC3C-4E50-9DE1-716134DACA78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B4BA7D-F66C-6ADD-83E5-E8CA8C6DB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6DBB01-CDF4-5F6E-681F-F7CF90BA6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4591-0E10-420A-9029-DD7B2BE2AC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0298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8C3B42D-29BA-DEF0-7034-59CA90069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2DC618-A116-E86D-11EA-60F62A15E4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1BA5BF-B597-E6BE-39AD-4C53D036A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85649-DC3C-4E50-9DE1-716134DACA78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DE8FAA-3DE0-5BC9-A903-7AF9E94B4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1DE2D9-CEAC-49F7-F48C-CF682133B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4591-0E10-420A-9029-DD7B2BE2AC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8020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130425"/>
            <a:ext cx="138176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886200"/>
            <a:ext cx="11379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128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25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384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51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64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76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89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02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510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034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112" y="4406905"/>
            <a:ext cx="13817600" cy="1362075"/>
          </a:xfrm>
        </p:spPr>
        <p:txBody>
          <a:bodyPr anchor="t"/>
          <a:lstStyle>
            <a:lvl1pPr algn="l">
              <a:defRPr sz="7111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4112" y="2906714"/>
            <a:ext cx="13817600" cy="1500187"/>
          </a:xfrm>
        </p:spPr>
        <p:txBody>
          <a:bodyPr anchor="b"/>
          <a:lstStyle>
            <a:lvl1pPr marL="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1pPr>
            <a:lvl2pPr marL="81282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2564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846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4pPr>
            <a:lvl5pPr marL="3251282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5pPr>
            <a:lvl6pPr marL="4064102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6pPr>
            <a:lvl7pPr marL="487692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7pPr>
            <a:lvl8pPr marL="5689742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8pPr>
            <a:lvl9pPr marL="6502563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6948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600205"/>
            <a:ext cx="7179733" cy="4525963"/>
          </a:xfrm>
        </p:spPr>
        <p:txBody>
          <a:bodyPr/>
          <a:lstStyle>
            <a:lvl1pPr>
              <a:defRPr sz="4978"/>
            </a:lvl1pPr>
            <a:lvl2pPr>
              <a:defRPr sz="4267"/>
            </a:lvl2pPr>
            <a:lvl3pPr>
              <a:defRPr sz="3556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63467" y="1600205"/>
            <a:ext cx="7179733" cy="4525963"/>
          </a:xfrm>
        </p:spPr>
        <p:txBody>
          <a:bodyPr/>
          <a:lstStyle>
            <a:lvl1pPr>
              <a:defRPr sz="4978"/>
            </a:lvl1pPr>
            <a:lvl2pPr>
              <a:defRPr sz="4267"/>
            </a:lvl2pPr>
            <a:lvl3pPr>
              <a:defRPr sz="3556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646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1535113"/>
            <a:ext cx="7182556" cy="63976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21" indent="0">
              <a:buNone/>
              <a:defRPr sz="3556" b="1"/>
            </a:lvl2pPr>
            <a:lvl3pPr marL="1625640" indent="0">
              <a:buNone/>
              <a:defRPr sz="3200" b="1"/>
            </a:lvl3pPr>
            <a:lvl4pPr marL="2438461" indent="0">
              <a:buNone/>
              <a:defRPr sz="2844" b="1"/>
            </a:lvl4pPr>
            <a:lvl5pPr marL="3251282" indent="0">
              <a:buNone/>
              <a:defRPr sz="2844" b="1"/>
            </a:lvl5pPr>
            <a:lvl6pPr marL="4064102" indent="0">
              <a:buNone/>
              <a:defRPr sz="2844" b="1"/>
            </a:lvl6pPr>
            <a:lvl7pPr marL="4876921" indent="0">
              <a:buNone/>
              <a:defRPr sz="2844" b="1"/>
            </a:lvl7pPr>
            <a:lvl8pPr marL="5689742" indent="0">
              <a:buNone/>
              <a:defRPr sz="2844" b="1"/>
            </a:lvl8pPr>
            <a:lvl9pPr marL="6502563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2800" y="2174875"/>
            <a:ext cx="7182556" cy="3951288"/>
          </a:xfrm>
        </p:spPr>
        <p:txBody>
          <a:bodyPr/>
          <a:lstStyle>
            <a:lvl1pPr>
              <a:defRPr sz="4267"/>
            </a:lvl1pPr>
            <a:lvl2pPr>
              <a:defRPr sz="3556"/>
            </a:lvl2pPr>
            <a:lvl3pPr>
              <a:defRPr sz="3200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57827" y="1535113"/>
            <a:ext cx="7185378" cy="63976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21" indent="0">
              <a:buNone/>
              <a:defRPr sz="3556" b="1"/>
            </a:lvl2pPr>
            <a:lvl3pPr marL="1625640" indent="0">
              <a:buNone/>
              <a:defRPr sz="3200" b="1"/>
            </a:lvl3pPr>
            <a:lvl4pPr marL="2438461" indent="0">
              <a:buNone/>
              <a:defRPr sz="2844" b="1"/>
            </a:lvl4pPr>
            <a:lvl5pPr marL="3251282" indent="0">
              <a:buNone/>
              <a:defRPr sz="2844" b="1"/>
            </a:lvl5pPr>
            <a:lvl6pPr marL="4064102" indent="0">
              <a:buNone/>
              <a:defRPr sz="2844" b="1"/>
            </a:lvl6pPr>
            <a:lvl7pPr marL="4876921" indent="0">
              <a:buNone/>
              <a:defRPr sz="2844" b="1"/>
            </a:lvl7pPr>
            <a:lvl8pPr marL="5689742" indent="0">
              <a:buNone/>
              <a:defRPr sz="2844" b="1"/>
            </a:lvl8pPr>
            <a:lvl9pPr marL="6502563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57827" y="2174875"/>
            <a:ext cx="7185378" cy="3951288"/>
          </a:xfrm>
        </p:spPr>
        <p:txBody>
          <a:bodyPr/>
          <a:lstStyle>
            <a:lvl1pPr>
              <a:defRPr sz="4267"/>
            </a:lvl1pPr>
            <a:lvl2pPr>
              <a:defRPr sz="3556"/>
            </a:lvl2pPr>
            <a:lvl3pPr>
              <a:defRPr sz="3200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559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0918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377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112" y="4406901"/>
            <a:ext cx="138176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4112" y="2906714"/>
            <a:ext cx="138176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4" y="273050"/>
            <a:ext cx="5348112" cy="1162050"/>
          </a:xfrm>
        </p:spPr>
        <p:txBody>
          <a:bodyPr anchor="b"/>
          <a:lstStyle>
            <a:lvl1pPr algn="l">
              <a:defRPr sz="355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5644" y="273055"/>
            <a:ext cx="9087556" cy="5853113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4" y="1435105"/>
            <a:ext cx="5348112" cy="4691063"/>
          </a:xfrm>
        </p:spPr>
        <p:txBody>
          <a:bodyPr/>
          <a:lstStyle>
            <a:lvl1pPr marL="0" indent="0">
              <a:buNone/>
              <a:defRPr sz="2489"/>
            </a:lvl1pPr>
            <a:lvl2pPr marL="812821" indent="0">
              <a:buNone/>
              <a:defRPr sz="2133"/>
            </a:lvl2pPr>
            <a:lvl3pPr marL="1625640" indent="0">
              <a:buNone/>
              <a:defRPr sz="1778"/>
            </a:lvl3pPr>
            <a:lvl4pPr marL="2438461" indent="0">
              <a:buNone/>
              <a:defRPr sz="1600"/>
            </a:lvl4pPr>
            <a:lvl5pPr marL="3251282" indent="0">
              <a:buNone/>
              <a:defRPr sz="1600"/>
            </a:lvl5pPr>
            <a:lvl6pPr marL="4064102" indent="0">
              <a:buNone/>
              <a:defRPr sz="1600"/>
            </a:lvl6pPr>
            <a:lvl7pPr marL="4876921" indent="0">
              <a:buNone/>
              <a:defRPr sz="1600"/>
            </a:lvl7pPr>
            <a:lvl8pPr marL="5689742" indent="0">
              <a:buNone/>
              <a:defRPr sz="1600"/>
            </a:lvl8pPr>
            <a:lvl9pPr marL="6502563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843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6290" y="4800600"/>
            <a:ext cx="9753600" cy="566738"/>
          </a:xfrm>
        </p:spPr>
        <p:txBody>
          <a:bodyPr anchor="b"/>
          <a:lstStyle>
            <a:lvl1pPr algn="l">
              <a:defRPr sz="355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86290" y="612775"/>
            <a:ext cx="9753600" cy="4114800"/>
          </a:xfrm>
        </p:spPr>
        <p:txBody>
          <a:bodyPr/>
          <a:lstStyle>
            <a:lvl1pPr marL="0" indent="0">
              <a:buNone/>
              <a:defRPr sz="5689"/>
            </a:lvl1pPr>
            <a:lvl2pPr marL="812821" indent="0">
              <a:buNone/>
              <a:defRPr sz="4978"/>
            </a:lvl2pPr>
            <a:lvl3pPr marL="1625640" indent="0">
              <a:buNone/>
              <a:defRPr sz="4267"/>
            </a:lvl3pPr>
            <a:lvl4pPr marL="2438461" indent="0">
              <a:buNone/>
              <a:defRPr sz="3556"/>
            </a:lvl4pPr>
            <a:lvl5pPr marL="3251282" indent="0">
              <a:buNone/>
              <a:defRPr sz="3556"/>
            </a:lvl5pPr>
            <a:lvl6pPr marL="4064102" indent="0">
              <a:buNone/>
              <a:defRPr sz="3556"/>
            </a:lvl6pPr>
            <a:lvl7pPr marL="4876921" indent="0">
              <a:buNone/>
              <a:defRPr sz="3556"/>
            </a:lvl7pPr>
            <a:lvl8pPr marL="5689742" indent="0">
              <a:buNone/>
              <a:defRPr sz="3556"/>
            </a:lvl8pPr>
            <a:lvl9pPr marL="6502563" indent="0">
              <a:buNone/>
              <a:defRPr sz="355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86290" y="5367338"/>
            <a:ext cx="9753600" cy="804862"/>
          </a:xfrm>
        </p:spPr>
        <p:txBody>
          <a:bodyPr/>
          <a:lstStyle>
            <a:lvl1pPr marL="0" indent="0">
              <a:buNone/>
              <a:defRPr sz="2489"/>
            </a:lvl1pPr>
            <a:lvl2pPr marL="812821" indent="0">
              <a:buNone/>
              <a:defRPr sz="2133"/>
            </a:lvl2pPr>
            <a:lvl3pPr marL="1625640" indent="0">
              <a:buNone/>
              <a:defRPr sz="1778"/>
            </a:lvl3pPr>
            <a:lvl4pPr marL="2438461" indent="0">
              <a:buNone/>
              <a:defRPr sz="1600"/>
            </a:lvl4pPr>
            <a:lvl5pPr marL="3251282" indent="0">
              <a:buNone/>
              <a:defRPr sz="1600"/>
            </a:lvl5pPr>
            <a:lvl6pPr marL="4064102" indent="0">
              <a:buNone/>
              <a:defRPr sz="1600"/>
            </a:lvl6pPr>
            <a:lvl7pPr marL="4876921" indent="0">
              <a:buNone/>
              <a:defRPr sz="1600"/>
            </a:lvl7pPr>
            <a:lvl8pPr marL="5689742" indent="0">
              <a:buNone/>
              <a:defRPr sz="1600"/>
            </a:lvl8pPr>
            <a:lvl9pPr marL="6502563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04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881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85600" y="274643"/>
            <a:ext cx="36576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274643"/>
            <a:ext cx="1070186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679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600201"/>
            <a:ext cx="717973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63467" y="1600201"/>
            <a:ext cx="717973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1535113"/>
            <a:ext cx="718255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2800" y="2174875"/>
            <a:ext cx="718255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57823" y="1535113"/>
            <a:ext cx="71853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57823" y="2174875"/>
            <a:ext cx="718537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1" y="273050"/>
            <a:ext cx="534811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5644" y="273051"/>
            <a:ext cx="908755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1" y="1435101"/>
            <a:ext cx="534811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6290" y="4800600"/>
            <a:ext cx="975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86290" y="612775"/>
            <a:ext cx="975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86290" y="5367338"/>
            <a:ext cx="975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4630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1600201"/>
            <a:ext cx="14630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2800" y="6356351"/>
            <a:ext cx="37930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54134" y="6356351"/>
            <a:ext cx="5147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0133" y="6356351"/>
            <a:ext cx="37930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DFADD3A-3AD2-B1FC-3D99-9C36238F2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A106A53-E90F-CA2D-857C-FC639AC5DC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09C9EB-E454-C478-2014-4125200655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885649-DC3C-4E50-9DE1-716134DACA78}" type="datetimeFigureOut">
              <a:rPr kumimoji="1" lang="ja-JP" altLang="en-US" smtClean="0"/>
              <a:t>2024/5/22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2EDB3E-D952-D34B-C766-D6DA5FB91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98764C-1F03-70E7-7DE6-7B02C8DE13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254591-0E10-420A-9029-DD7B2BE2AC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930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4630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1600205"/>
            <a:ext cx="14630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2800" y="6356355"/>
            <a:ext cx="37930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54135" y="6356355"/>
            <a:ext cx="5147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0133" y="6356355"/>
            <a:ext cx="37930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408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625640" rtl="0" eaLnBrk="1" latinLnBrk="0" hangingPunct="1"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17" indent="-609617" algn="l" defTabSz="1625640" rtl="0" eaLnBrk="1" latinLnBrk="0" hangingPunct="1">
        <a:spcBef>
          <a:spcPct val="20000"/>
        </a:spcBef>
        <a:buFont typeface="Arial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1pPr>
      <a:lvl2pPr marL="1320834" indent="-508012" algn="l" defTabSz="1625640" rtl="0" eaLnBrk="1" latinLnBrk="0" hangingPunct="1">
        <a:spcBef>
          <a:spcPct val="20000"/>
        </a:spcBef>
        <a:buFont typeface="Arial" pitchFamily="34" charset="0"/>
        <a:buChar char="–"/>
        <a:defRPr sz="4978" kern="1200">
          <a:solidFill>
            <a:schemeClr val="tx1"/>
          </a:solidFill>
          <a:latin typeface="+mn-lt"/>
          <a:ea typeface="+mn-ea"/>
          <a:cs typeface="+mn-cs"/>
        </a:defRPr>
      </a:lvl2pPr>
      <a:lvl3pPr marL="2032050" indent="-406410" algn="l" defTabSz="162564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3pPr>
      <a:lvl4pPr marL="2844871" indent="-406410" algn="l" defTabSz="1625640" rtl="0" eaLnBrk="1" latinLnBrk="0" hangingPunct="1">
        <a:spcBef>
          <a:spcPct val="20000"/>
        </a:spcBef>
        <a:buFont typeface="Arial" pitchFamily="34" charset="0"/>
        <a:buChar char="–"/>
        <a:defRPr sz="3556" kern="1200">
          <a:solidFill>
            <a:schemeClr val="tx1"/>
          </a:solidFill>
          <a:latin typeface="+mn-lt"/>
          <a:ea typeface="+mn-ea"/>
          <a:cs typeface="+mn-cs"/>
        </a:defRPr>
      </a:lvl4pPr>
      <a:lvl5pPr marL="3657692" indent="-406410" algn="l" defTabSz="1625640" rtl="0" eaLnBrk="1" latinLnBrk="0" hangingPunct="1">
        <a:spcBef>
          <a:spcPct val="20000"/>
        </a:spcBef>
        <a:buFont typeface="Arial" pitchFamily="34" charset="0"/>
        <a:buChar char="»"/>
        <a:defRPr sz="3556" kern="1200">
          <a:solidFill>
            <a:schemeClr val="tx1"/>
          </a:solidFill>
          <a:latin typeface="+mn-lt"/>
          <a:ea typeface="+mn-ea"/>
          <a:cs typeface="+mn-cs"/>
        </a:defRPr>
      </a:lvl5pPr>
      <a:lvl6pPr marL="4470513" indent="-406410" algn="l" defTabSz="1625640" rtl="0" eaLnBrk="1" latinLnBrk="0" hangingPunct="1">
        <a:spcBef>
          <a:spcPct val="20000"/>
        </a:spcBef>
        <a:buFont typeface="Arial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6pPr>
      <a:lvl7pPr marL="5283332" indent="-406410" algn="l" defTabSz="1625640" rtl="0" eaLnBrk="1" latinLnBrk="0" hangingPunct="1">
        <a:spcBef>
          <a:spcPct val="20000"/>
        </a:spcBef>
        <a:buFont typeface="Arial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7pPr>
      <a:lvl8pPr marL="6096153" indent="-406410" algn="l" defTabSz="1625640" rtl="0" eaLnBrk="1" latinLnBrk="0" hangingPunct="1">
        <a:spcBef>
          <a:spcPct val="20000"/>
        </a:spcBef>
        <a:buFont typeface="Arial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8pPr>
      <a:lvl9pPr marL="6908972" indent="-406410" algn="l" defTabSz="1625640" rtl="0" eaLnBrk="1" latinLnBrk="0" hangingPunct="1">
        <a:spcBef>
          <a:spcPct val="20000"/>
        </a:spcBef>
        <a:buFont typeface="Arial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4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21" algn="l" defTabSz="162564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40" algn="l" defTabSz="162564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61" algn="l" defTabSz="162564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82" algn="l" defTabSz="162564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102" algn="l" defTabSz="162564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921" algn="l" defTabSz="162564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742" algn="l" defTabSz="162564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563" algn="l" defTabSz="162564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svg"/><Relationship Id="rId3" Type="http://schemas.openxmlformats.org/officeDocument/2006/relationships/image" Target="../media/image51.svg"/><Relationship Id="rId7" Type="http://schemas.openxmlformats.org/officeDocument/2006/relationships/image" Target="../media/image55.svg"/><Relationship Id="rId12" Type="http://schemas.openxmlformats.org/officeDocument/2006/relationships/image" Target="../media/image6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4.png"/><Relationship Id="rId11" Type="http://schemas.openxmlformats.org/officeDocument/2006/relationships/image" Target="../media/image59.svg"/><Relationship Id="rId5" Type="http://schemas.openxmlformats.org/officeDocument/2006/relationships/image" Target="../media/image53.svg"/><Relationship Id="rId15" Type="http://schemas.openxmlformats.org/officeDocument/2006/relationships/image" Target="../media/image63.sv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svg"/><Relationship Id="rId14" Type="http://schemas.openxmlformats.org/officeDocument/2006/relationships/image" Target="../media/image6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svg"/><Relationship Id="rId7" Type="http://schemas.openxmlformats.org/officeDocument/2006/relationships/image" Target="../media/image69.sv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svg"/><Relationship Id="rId4" Type="http://schemas.openxmlformats.org/officeDocument/2006/relationships/image" Target="../media/image6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svg"/><Relationship Id="rId7" Type="http://schemas.openxmlformats.org/officeDocument/2006/relationships/image" Target="../media/image76.sv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svg"/><Relationship Id="rId4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svg"/><Relationship Id="rId7" Type="http://schemas.openxmlformats.org/officeDocument/2006/relationships/image" Target="../media/image25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svg"/><Relationship Id="rId5" Type="http://schemas.openxmlformats.org/officeDocument/2006/relationships/image" Target="../media/image23.sv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1.sv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svg"/><Relationship Id="rId10" Type="http://schemas.openxmlformats.org/officeDocument/2006/relationships/image" Target="../media/image38.sv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7B5E">
            <a:alpha val="7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1F5CD25-5936-ABFA-CF1F-B195A8A8DE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6515100"/>
            <a:ext cx="28017001" cy="350471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B6A8FC1-6C27-ECE1-1E86-1479AE2799FA}"/>
              </a:ext>
            </a:extLst>
          </p:cNvPr>
          <p:cNvSpPr/>
          <p:nvPr/>
        </p:nvSpPr>
        <p:spPr>
          <a:xfrm>
            <a:off x="3881649" y="3046253"/>
            <a:ext cx="9813905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99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Josefin Sans Bold" pitchFamily="2" charset="0"/>
              </a:rPr>
              <a:t>Jan</a:t>
            </a:r>
            <a:r>
              <a:rPr lang="en-US" altLang="ja-JP" sz="199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Josefin Sans Bold" pitchFamily="2" charset="0"/>
              </a:rPr>
              <a:t>uary</a:t>
            </a:r>
            <a:endParaRPr lang="ja-JP" altLang="en-US" sz="1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Josefin Sans 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910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867599" y="0"/>
            <a:ext cx="2914172" cy="2996580"/>
          </a:xfrm>
          <a:custGeom>
            <a:avLst/>
            <a:gdLst/>
            <a:ahLst/>
            <a:cxnLst/>
            <a:rect l="l" t="t" r="r" b="b"/>
            <a:pathLst>
              <a:path w="1639222" h="1685576">
                <a:moveTo>
                  <a:pt x="0" y="0"/>
                </a:moveTo>
                <a:lnTo>
                  <a:pt x="1639223" y="0"/>
                </a:lnTo>
                <a:lnTo>
                  <a:pt x="1639223" y="1685576"/>
                </a:lnTo>
                <a:lnTo>
                  <a:pt x="0" y="16855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395462" y="5161914"/>
            <a:ext cx="3019854" cy="3105250"/>
          </a:xfrm>
          <a:custGeom>
            <a:avLst/>
            <a:gdLst/>
            <a:ahLst/>
            <a:cxnLst/>
            <a:rect l="l" t="t" r="r" b="b"/>
            <a:pathLst>
              <a:path w="1698668" h="1746703">
                <a:moveTo>
                  <a:pt x="0" y="0"/>
                </a:moveTo>
                <a:lnTo>
                  <a:pt x="1698668" y="0"/>
                </a:lnTo>
                <a:lnTo>
                  <a:pt x="1698668" y="1746702"/>
                </a:lnTo>
                <a:lnTo>
                  <a:pt x="0" y="174670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8128000" y="9215674"/>
            <a:ext cx="8592754" cy="1345084"/>
            <a:chOff x="0" y="0"/>
            <a:chExt cx="1717625" cy="26887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717625" cy="268872"/>
            </a:xfrm>
            <a:custGeom>
              <a:avLst/>
              <a:gdLst/>
              <a:ahLst/>
              <a:cxnLst/>
              <a:rect l="l" t="t" r="r" b="b"/>
              <a:pathLst>
                <a:path w="1717625" h="268872">
                  <a:moveTo>
                    <a:pt x="1514425" y="0"/>
                  </a:moveTo>
                  <a:cubicBezTo>
                    <a:pt x="1626649" y="0"/>
                    <a:pt x="1717625" y="60189"/>
                    <a:pt x="1717625" y="134436"/>
                  </a:cubicBezTo>
                  <a:cubicBezTo>
                    <a:pt x="1717625" y="208683"/>
                    <a:pt x="1626649" y="268872"/>
                    <a:pt x="1514425" y="268872"/>
                  </a:cubicBezTo>
                  <a:lnTo>
                    <a:pt x="203200" y="268872"/>
                  </a:lnTo>
                  <a:cubicBezTo>
                    <a:pt x="90976" y="268872"/>
                    <a:pt x="0" y="208683"/>
                    <a:pt x="0" y="134436"/>
                  </a:cubicBezTo>
                  <a:cubicBezTo>
                    <a:pt x="0" y="60189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F8E4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57150"/>
              <a:ext cx="1717625" cy="326022"/>
            </a:xfrm>
            <a:prstGeom prst="rect">
              <a:avLst/>
            </a:prstGeom>
          </p:spPr>
          <p:txBody>
            <a:bodyPr lIns="81280" tIns="81280" rIns="81280" bIns="8128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345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Freeform 7"/>
          <p:cNvSpPr/>
          <p:nvPr/>
        </p:nvSpPr>
        <p:spPr>
          <a:xfrm rot="-155186">
            <a:off x="8967126" y="11196531"/>
            <a:ext cx="757669" cy="940672"/>
          </a:xfrm>
          <a:custGeom>
            <a:avLst/>
            <a:gdLst/>
            <a:ahLst/>
            <a:cxnLst/>
            <a:rect l="l" t="t" r="r" b="b"/>
            <a:pathLst>
              <a:path w="426189" h="529128">
                <a:moveTo>
                  <a:pt x="0" y="0"/>
                </a:moveTo>
                <a:lnTo>
                  <a:pt x="426189" y="0"/>
                </a:lnTo>
                <a:lnTo>
                  <a:pt x="426189" y="529128"/>
                </a:lnTo>
                <a:lnTo>
                  <a:pt x="0" y="52912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Freeform 8"/>
          <p:cNvSpPr/>
          <p:nvPr/>
        </p:nvSpPr>
        <p:spPr>
          <a:xfrm>
            <a:off x="9760874" y="6306686"/>
            <a:ext cx="4957191" cy="4195022"/>
          </a:xfrm>
          <a:custGeom>
            <a:avLst/>
            <a:gdLst/>
            <a:ahLst/>
            <a:cxnLst/>
            <a:rect l="l" t="t" r="r" b="b"/>
            <a:pathLst>
              <a:path w="2788420" h="2359700">
                <a:moveTo>
                  <a:pt x="0" y="0"/>
                </a:moveTo>
                <a:lnTo>
                  <a:pt x="2788419" y="0"/>
                </a:lnTo>
                <a:lnTo>
                  <a:pt x="2788419" y="2359700"/>
                </a:lnTo>
                <a:lnTo>
                  <a:pt x="0" y="23597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Freeform 9"/>
          <p:cNvSpPr/>
          <p:nvPr/>
        </p:nvSpPr>
        <p:spPr>
          <a:xfrm rot="-156858">
            <a:off x="13748351" y="3555011"/>
            <a:ext cx="4727049" cy="5153500"/>
          </a:xfrm>
          <a:custGeom>
            <a:avLst/>
            <a:gdLst/>
            <a:ahLst/>
            <a:cxnLst/>
            <a:rect l="l" t="t" r="r" b="b"/>
            <a:pathLst>
              <a:path w="3316126" h="3729794">
                <a:moveTo>
                  <a:pt x="0" y="0"/>
                </a:moveTo>
                <a:lnTo>
                  <a:pt x="3316126" y="0"/>
                </a:lnTo>
                <a:lnTo>
                  <a:pt x="3316126" y="3729794"/>
                </a:lnTo>
                <a:lnTo>
                  <a:pt x="0" y="372979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13988400" y="8080039"/>
            <a:ext cx="4365228" cy="2539769"/>
          </a:xfrm>
          <a:custGeom>
            <a:avLst/>
            <a:gdLst/>
            <a:ahLst/>
            <a:cxnLst/>
            <a:rect l="l" t="t" r="r" b="b"/>
            <a:pathLst>
              <a:path w="2455441" h="1428620">
                <a:moveTo>
                  <a:pt x="0" y="0"/>
                </a:moveTo>
                <a:lnTo>
                  <a:pt x="2455441" y="0"/>
                </a:lnTo>
                <a:lnTo>
                  <a:pt x="2455441" y="1428620"/>
                </a:lnTo>
                <a:lnTo>
                  <a:pt x="0" y="14286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>
          <a:xfrm rot="2464151">
            <a:off x="12669095" y="724830"/>
            <a:ext cx="880905" cy="854478"/>
          </a:xfrm>
          <a:custGeom>
            <a:avLst/>
            <a:gdLst/>
            <a:ahLst/>
            <a:cxnLst/>
            <a:rect l="l" t="t" r="r" b="b"/>
            <a:pathLst>
              <a:path w="495509" h="480644">
                <a:moveTo>
                  <a:pt x="0" y="0"/>
                </a:moveTo>
                <a:lnTo>
                  <a:pt x="495509" y="0"/>
                </a:lnTo>
                <a:lnTo>
                  <a:pt x="495509" y="480644"/>
                </a:lnTo>
                <a:lnTo>
                  <a:pt x="0" y="48064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" name="Freeform 12"/>
          <p:cNvSpPr/>
          <p:nvPr/>
        </p:nvSpPr>
        <p:spPr>
          <a:xfrm rot="-1668805">
            <a:off x="1212828" y="1097742"/>
            <a:ext cx="1238505" cy="1201349"/>
          </a:xfrm>
          <a:custGeom>
            <a:avLst/>
            <a:gdLst/>
            <a:ahLst/>
            <a:cxnLst/>
            <a:rect l="l" t="t" r="r" b="b"/>
            <a:pathLst>
              <a:path w="696659" h="675759">
                <a:moveTo>
                  <a:pt x="0" y="0"/>
                </a:moveTo>
                <a:lnTo>
                  <a:pt x="696658" y="0"/>
                </a:lnTo>
                <a:lnTo>
                  <a:pt x="696658" y="675759"/>
                </a:lnTo>
                <a:lnTo>
                  <a:pt x="0" y="67575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Freeform 13"/>
          <p:cNvSpPr/>
          <p:nvPr/>
        </p:nvSpPr>
        <p:spPr>
          <a:xfrm rot="-2291303">
            <a:off x="474178" y="2973654"/>
            <a:ext cx="885404" cy="858843"/>
          </a:xfrm>
          <a:custGeom>
            <a:avLst/>
            <a:gdLst/>
            <a:ahLst/>
            <a:cxnLst/>
            <a:rect l="l" t="t" r="r" b="b"/>
            <a:pathLst>
              <a:path w="498040" h="483099">
                <a:moveTo>
                  <a:pt x="0" y="0"/>
                </a:moveTo>
                <a:lnTo>
                  <a:pt x="498040" y="0"/>
                </a:lnTo>
                <a:lnTo>
                  <a:pt x="498040" y="483099"/>
                </a:lnTo>
                <a:lnTo>
                  <a:pt x="0" y="48309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3471091" y="7410457"/>
            <a:ext cx="1912798" cy="1939467"/>
          </a:xfrm>
          <a:custGeom>
            <a:avLst/>
            <a:gdLst/>
            <a:ahLst/>
            <a:cxnLst/>
            <a:rect l="l" t="t" r="r" b="b"/>
            <a:pathLst>
              <a:path w="1075949" h="1090950">
                <a:moveTo>
                  <a:pt x="0" y="0"/>
                </a:moveTo>
                <a:lnTo>
                  <a:pt x="1075950" y="0"/>
                </a:lnTo>
                <a:lnTo>
                  <a:pt x="1075950" y="1090950"/>
                </a:lnTo>
                <a:lnTo>
                  <a:pt x="0" y="109095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Freeform 15"/>
          <p:cNvSpPr/>
          <p:nvPr/>
        </p:nvSpPr>
        <p:spPr>
          <a:xfrm rot="-1668805">
            <a:off x="2283297" y="8980878"/>
            <a:ext cx="1158391" cy="1123639"/>
          </a:xfrm>
          <a:custGeom>
            <a:avLst/>
            <a:gdLst/>
            <a:ahLst/>
            <a:cxnLst/>
            <a:rect l="l" t="t" r="r" b="b"/>
            <a:pathLst>
              <a:path w="651595" h="632047">
                <a:moveTo>
                  <a:pt x="0" y="0"/>
                </a:moveTo>
                <a:lnTo>
                  <a:pt x="651595" y="0"/>
                </a:lnTo>
                <a:lnTo>
                  <a:pt x="651595" y="632047"/>
                </a:lnTo>
                <a:lnTo>
                  <a:pt x="0" y="63204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496A578-E174-425C-E9AF-AB0092D52D49}"/>
              </a:ext>
            </a:extLst>
          </p:cNvPr>
          <p:cNvSpPr/>
          <p:nvPr/>
        </p:nvSpPr>
        <p:spPr>
          <a:xfrm>
            <a:off x="3721348" y="3046253"/>
            <a:ext cx="10134506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99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Josefin Sans Bold" pitchFamily="2" charset="0"/>
              </a:rPr>
              <a:t>October</a:t>
            </a:r>
            <a:endParaRPr lang="ja-JP" altLang="en-US" sz="1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Josefin Sans Bold" pitchFamily="2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C4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12847588" y="385562"/>
            <a:ext cx="1042301" cy="2261734"/>
          </a:xfrm>
          <a:custGeom>
            <a:avLst/>
            <a:gdLst/>
            <a:ahLst/>
            <a:cxnLst/>
            <a:rect l="l" t="t" r="r" b="b"/>
            <a:pathLst>
              <a:path w="817644" h="1174163">
                <a:moveTo>
                  <a:pt x="0" y="0"/>
                </a:moveTo>
                <a:lnTo>
                  <a:pt x="817644" y="0"/>
                </a:lnTo>
                <a:lnTo>
                  <a:pt x="817644" y="1174163"/>
                </a:lnTo>
                <a:lnTo>
                  <a:pt x="0" y="11741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4" name="Freeform 4"/>
          <p:cNvSpPr/>
          <p:nvPr/>
        </p:nvSpPr>
        <p:spPr>
          <a:xfrm rot="-2635883">
            <a:off x="15470154" y="6981272"/>
            <a:ext cx="1574988" cy="1496777"/>
          </a:xfrm>
          <a:custGeom>
            <a:avLst/>
            <a:gdLst/>
            <a:ahLst/>
            <a:cxnLst/>
            <a:rect l="l" t="t" r="r" b="b"/>
            <a:pathLst>
              <a:path w="817644" h="1174163">
                <a:moveTo>
                  <a:pt x="0" y="0"/>
                </a:moveTo>
                <a:lnTo>
                  <a:pt x="817644" y="0"/>
                </a:lnTo>
                <a:lnTo>
                  <a:pt x="817644" y="1174163"/>
                </a:lnTo>
                <a:lnTo>
                  <a:pt x="0" y="11741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5" name="Freeform 5"/>
          <p:cNvSpPr/>
          <p:nvPr/>
        </p:nvSpPr>
        <p:spPr>
          <a:xfrm rot="-4502715">
            <a:off x="6864493" y="382111"/>
            <a:ext cx="1574988" cy="1496777"/>
          </a:xfrm>
          <a:custGeom>
            <a:avLst/>
            <a:gdLst/>
            <a:ahLst/>
            <a:cxnLst/>
            <a:rect l="l" t="t" r="r" b="b"/>
            <a:pathLst>
              <a:path w="817644" h="1174163">
                <a:moveTo>
                  <a:pt x="0" y="0"/>
                </a:moveTo>
                <a:lnTo>
                  <a:pt x="817644" y="0"/>
                </a:lnTo>
                <a:lnTo>
                  <a:pt x="817644" y="1174163"/>
                </a:lnTo>
                <a:lnTo>
                  <a:pt x="0" y="11741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6" name="Freeform 6"/>
          <p:cNvSpPr/>
          <p:nvPr/>
        </p:nvSpPr>
        <p:spPr>
          <a:xfrm rot="-8341021">
            <a:off x="1856622" y="-82720"/>
            <a:ext cx="1042302" cy="2261734"/>
          </a:xfrm>
          <a:custGeom>
            <a:avLst/>
            <a:gdLst/>
            <a:ahLst/>
            <a:cxnLst/>
            <a:rect l="l" t="t" r="r" b="b"/>
            <a:pathLst>
              <a:path w="817644" h="1174163">
                <a:moveTo>
                  <a:pt x="0" y="0"/>
                </a:moveTo>
                <a:lnTo>
                  <a:pt x="817645" y="0"/>
                </a:lnTo>
                <a:lnTo>
                  <a:pt x="817645" y="1174163"/>
                </a:lnTo>
                <a:lnTo>
                  <a:pt x="0" y="11741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7" name="Freeform 7"/>
          <p:cNvSpPr/>
          <p:nvPr/>
        </p:nvSpPr>
        <p:spPr>
          <a:xfrm>
            <a:off x="9312052" y="9112837"/>
            <a:ext cx="1042301" cy="2261734"/>
          </a:xfrm>
          <a:custGeom>
            <a:avLst/>
            <a:gdLst/>
            <a:ahLst/>
            <a:cxnLst/>
            <a:rect l="l" t="t" r="r" b="b"/>
            <a:pathLst>
              <a:path w="817644" h="1174163">
                <a:moveTo>
                  <a:pt x="0" y="0"/>
                </a:moveTo>
                <a:lnTo>
                  <a:pt x="817645" y="0"/>
                </a:lnTo>
                <a:lnTo>
                  <a:pt x="817645" y="1174163"/>
                </a:lnTo>
                <a:lnTo>
                  <a:pt x="0" y="11741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8" name="Freeform 8"/>
          <p:cNvSpPr/>
          <p:nvPr/>
        </p:nvSpPr>
        <p:spPr>
          <a:xfrm>
            <a:off x="4345854" y="598400"/>
            <a:ext cx="1303836" cy="1844810"/>
          </a:xfrm>
          <a:custGeom>
            <a:avLst/>
            <a:gdLst/>
            <a:ahLst/>
            <a:cxnLst/>
            <a:rect l="l" t="t" r="r" b="b"/>
            <a:pathLst>
              <a:path w="1022808" h="957720">
                <a:moveTo>
                  <a:pt x="0" y="0"/>
                </a:moveTo>
                <a:lnTo>
                  <a:pt x="1022808" y="0"/>
                </a:lnTo>
                <a:lnTo>
                  <a:pt x="1022808" y="957720"/>
                </a:lnTo>
                <a:lnTo>
                  <a:pt x="0" y="95772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9" name="Freeform 9"/>
          <p:cNvSpPr/>
          <p:nvPr/>
        </p:nvSpPr>
        <p:spPr>
          <a:xfrm rot="-4310269">
            <a:off x="15471835" y="4525984"/>
            <a:ext cx="1970186" cy="1220864"/>
          </a:xfrm>
          <a:custGeom>
            <a:avLst/>
            <a:gdLst/>
            <a:ahLst/>
            <a:cxnLst/>
            <a:rect l="l" t="t" r="r" b="b"/>
            <a:pathLst>
              <a:path w="1022808" h="957720">
                <a:moveTo>
                  <a:pt x="0" y="0"/>
                </a:moveTo>
                <a:lnTo>
                  <a:pt x="1022808" y="0"/>
                </a:lnTo>
                <a:lnTo>
                  <a:pt x="1022808" y="957720"/>
                </a:lnTo>
                <a:lnTo>
                  <a:pt x="0" y="95772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0" name="Freeform 10"/>
          <p:cNvSpPr/>
          <p:nvPr/>
        </p:nvSpPr>
        <p:spPr>
          <a:xfrm rot="1043806">
            <a:off x="245967" y="5897998"/>
            <a:ext cx="1303836" cy="1844810"/>
          </a:xfrm>
          <a:custGeom>
            <a:avLst/>
            <a:gdLst/>
            <a:ahLst/>
            <a:cxnLst/>
            <a:rect l="l" t="t" r="r" b="b"/>
            <a:pathLst>
              <a:path w="1022808" h="957720">
                <a:moveTo>
                  <a:pt x="0" y="0"/>
                </a:moveTo>
                <a:lnTo>
                  <a:pt x="1022808" y="0"/>
                </a:lnTo>
                <a:lnTo>
                  <a:pt x="1022808" y="957720"/>
                </a:lnTo>
                <a:lnTo>
                  <a:pt x="0" y="95772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1" name="Freeform 11"/>
          <p:cNvSpPr/>
          <p:nvPr/>
        </p:nvSpPr>
        <p:spPr>
          <a:xfrm rot="-4310269">
            <a:off x="13938191" y="8731001"/>
            <a:ext cx="1970186" cy="1220864"/>
          </a:xfrm>
          <a:custGeom>
            <a:avLst/>
            <a:gdLst/>
            <a:ahLst/>
            <a:cxnLst/>
            <a:rect l="l" t="t" r="r" b="b"/>
            <a:pathLst>
              <a:path w="1022808" h="957720">
                <a:moveTo>
                  <a:pt x="0" y="0"/>
                </a:moveTo>
                <a:lnTo>
                  <a:pt x="1022808" y="0"/>
                </a:lnTo>
                <a:lnTo>
                  <a:pt x="1022808" y="957720"/>
                </a:lnTo>
                <a:lnTo>
                  <a:pt x="0" y="95772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2" name="Freeform 12"/>
          <p:cNvSpPr/>
          <p:nvPr/>
        </p:nvSpPr>
        <p:spPr>
          <a:xfrm rot="-2594521" flipV="1">
            <a:off x="4803635" y="9328662"/>
            <a:ext cx="1709766" cy="1059491"/>
          </a:xfrm>
          <a:custGeom>
            <a:avLst/>
            <a:gdLst/>
            <a:ahLst/>
            <a:cxnLst/>
            <a:rect l="l" t="t" r="r" b="b"/>
            <a:pathLst>
              <a:path w="887613" h="831129">
                <a:moveTo>
                  <a:pt x="0" y="831129"/>
                </a:moveTo>
                <a:lnTo>
                  <a:pt x="887614" y="831129"/>
                </a:lnTo>
                <a:lnTo>
                  <a:pt x="887614" y="0"/>
                </a:lnTo>
                <a:lnTo>
                  <a:pt x="0" y="0"/>
                </a:lnTo>
                <a:lnTo>
                  <a:pt x="0" y="831129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3" name="Freeform 13"/>
          <p:cNvSpPr/>
          <p:nvPr/>
        </p:nvSpPr>
        <p:spPr>
          <a:xfrm>
            <a:off x="11949837" y="8538844"/>
            <a:ext cx="1308963" cy="1981535"/>
          </a:xfrm>
          <a:custGeom>
            <a:avLst/>
            <a:gdLst/>
            <a:ahLst/>
            <a:cxnLst/>
            <a:rect l="l" t="t" r="r" b="b"/>
            <a:pathLst>
              <a:path w="1026830" h="1028700">
                <a:moveTo>
                  <a:pt x="0" y="0"/>
                </a:moveTo>
                <a:lnTo>
                  <a:pt x="1026830" y="0"/>
                </a:lnTo>
                <a:lnTo>
                  <a:pt x="1026830" y="1028700"/>
                </a:lnTo>
                <a:lnTo>
                  <a:pt x="0" y="10287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4" name="Freeform 14"/>
          <p:cNvSpPr/>
          <p:nvPr/>
        </p:nvSpPr>
        <p:spPr>
          <a:xfrm>
            <a:off x="9558805" y="-222423"/>
            <a:ext cx="1308963" cy="1981535"/>
          </a:xfrm>
          <a:custGeom>
            <a:avLst/>
            <a:gdLst/>
            <a:ahLst/>
            <a:cxnLst/>
            <a:rect l="l" t="t" r="r" b="b"/>
            <a:pathLst>
              <a:path w="1026830" h="1028700">
                <a:moveTo>
                  <a:pt x="0" y="0"/>
                </a:moveTo>
                <a:lnTo>
                  <a:pt x="1026830" y="0"/>
                </a:lnTo>
                <a:lnTo>
                  <a:pt x="1026830" y="1028700"/>
                </a:lnTo>
                <a:lnTo>
                  <a:pt x="0" y="10287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5" name="Freeform 15"/>
          <p:cNvSpPr/>
          <p:nvPr/>
        </p:nvSpPr>
        <p:spPr>
          <a:xfrm rot="-5102222">
            <a:off x="-6316" y="2678881"/>
            <a:ext cx="1977933" cy="1311347"/>
          </a:xfrm>
          <a:custGeom>
            <a:avLst/>
            <a:gdLst/>
            <a:ahLst/>
            <a:cxnLst/>
            <a:rect l="l" t="t" r="r" b="b"/>
            <a:pathLst>
              <a:path w="1026830" h="1028700">
                <a:moveTo>
                  <a:pt x="0" y="0"/>
                </a:moveTo>
                <a:lnTo>
                  <a:pt x="1026829" y="0"/>
                </a:lnTo>
                <a:lnTo>
                  <a:pt x="1026829" y="1028700"/>
                </a:lnTo>
                <a:lnTo>
                  <a:pt x="0" y="10287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6" name="Freeform 16"/>
          <p:cNvSpPr/>
          <p:nvPr/>
        </p:nvSpPr>
        <p:spPr>
          <a:xfrm rot="-1166068">
            <a:off x="16059713" y="967590"/>
            <a:ext cx="1308963" cy="1981535"/>
          </a:xfrm>
          <a:custGeom>
            <a:avLst/>
            <a:gdLst/>
            <a:ahLst/>
            <a:cxnLst/>
            <a:rect l="l" t="t" r="r" b="b"/>
            <a:pathLst>
              <a:path w="1026830" h="1028700">
                <a:moveTo>
                  <a:pt x="0" y="0"/>
                </a:moveTo>
                <a:lnTo>
                  <a:pt x="1026830" y="0"/>
                </a:lnTo>
                <a:lnTo>
                  <a:pt x="1026830" y="1028700"/>
                </a:lnTo>
                <a:lnTo>
                  <a:pt x="0" y="10287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7" name="Freeform 17"/>
          <p:cNvSpPr/>
          <p:nvPr/>
        </p:nvSpPr>
        <p:spPr>
          <a:xfrm rot="10543450">
            <a:off x="2125654" y="8326123"/>
            <a:ext cx="1067652" cy="2316744"/>
          </a:xfrm>
          <a:custGeom>
            <a:avLst/>
            <a:gdLst/>
            <a:ahLst/>
            <a:cxnLst/>
            <a:rect l="l" t="t" r="r" b="b"/>
            <a:pathLst>
              <a:path w="837531" h="1202721">
                <a:moveTo>
                  <a:pt x="0" y="0"/>
                </a:moveTo>
                <a:lnTo>
                  <a:pt x="837532" y="0"/>
                </a:lnTo>
                <a:lnTo>
                  <a:pt x="837532" y="1202721"/>
                </a:lnTo>
                <a:lnTo>
                  <a:pt x="0" y="12027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E044534C-B7E5-CED7-5F50-0B128B2BF6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291004" y="5362528"/>
            <a:ext cx="8223981" cy="8290735"/>
          </a:xfrm>
          <a:prstGeom prst="rect">
            <a:avLst/>
          </a:prstGeom>
        </p:spPr>
      </p:pic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9182F8F1-59ED-1762-FA1B-178D330101AB}"/>
              </a:ext>
            </a:extLst>
          </p:cNvPr>
          <p:cNvSpPr/>
          <p:nvPr/>
        </p:nvSpPr>
        <p:spPr>
          <a:xfrm>
            <a:off x="2349177" y="3046253"/>
            <a:ext cx="12878847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99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Josefin Sans Bold" pitchFamily="2" charset="0"/>
              </a:rPr>
              <a:t>Novem</a:t>
            </a:r>
            <a:r>
              <a:rPr lang="en-US" altLang="ja-JP" sz="199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Josefin Sans Bold" pitchFamily="2" charset="0"/>
              </a:rPr>
              <a:t>ber</a:t>
            </a:r>
            <a:endParaRPr lang="ja-JP" altLang="en-US" sz="1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Josefin Sans Bold" pitchFamily="2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9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>
            <a:extLst>
              <a:ext uri="{FF2B5EF4-FFF2-40B4-BE49-F238E27FC236}">
                <a16:creationId xmlns:a16="http://schemas.microsoft.com/office/drawing/2014/main" id="{B430ED5D-589A-2BE9-3428-6F6A1D774ECE}"/>
              </a:ext>
            </a:extLst>
          </p:cNvPr>
          <p:cNvSpPr/>
          <p:nvPr/>
        </p:nvSpPr>
        <p:spPr>
          <a:xfrm>
            <a:off x="698874" y="1812899"/>
            <a:ext cx="917454" cy="970384"/>
          </a:xfrm>
          <a:custGeom>
            <a:avLst/>
            <a:gdLst/>
            <a:ahLst/>
            <a:cxnLst/>
            <a:rect l="l" t="t" r="r" b="b"/>
            <a:pathLst>
              <a:path w="917454" h="970384">
                <a:moveTo>
                  <a:pt x="0" y="0"/>
                </a:moveTo>
                <a:lnTo>
                  <a:pt x="917454" y="0"/>
                </a:lnTo>
                <a:lnTo>
                  <a:pt x="917454" y="970384"/>
                </a:lnTo>
                <a:lnTo>
                  <a:pt x="0" y="9703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9684E790-D4B3-0005-FEA1-522983791F34}"/>
              </a:ext>
            </a:extLst>
          </p:cNvPr>
          <p:cNvSpPr/>
          <p:nvPr/>
        </p:nvSpPr>
        <p:spPr>
          <a:xfrm>
            <a:off x="925029" y="6011674"/>
            <a:ext cx="1044036" cy="1104268"/>
          </a:xfrm>
          <a:custGeom>
            <a:avLst/>
            <a:gdLst/>
            <a:ahLst/>
            <a:cxnLst/>
            <a:rect l="l" t="t" r="r" b="b"/>
            <a:pathLst>
              <a:path w="1044036" h="1104268">
                <a:moveTo>
                  <a:pt x="0" y="0"/>
                </a:moveTo>
                <a:lnTo>
                  <a:pt x="1044036" y="0"/>
                </a:lnTo>
                <a:lnTo>
                  <a:pt x="1044036" y="1104269"/>
                </a:lnTo>
                <a:lnTo>
                  <a:pt x="0" y="11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DB10687E-B179-0315-9BD0-DE90F3B94D6D}"/>
              </a:ext>
            </a:extLst>
          </p:cNvPr>
          <p:cNvSpPr/>
          <p:nvPr/>
        </p:nvSpPr>
        <p:spPr>
          <a:xfrm>
            <a:off x="8584228" y="5666252"/>
            <a:ext cx="917454" cy="970384"/>
          </a:xfrm>
          <a:custGeom>
            <a:avLst/>
            <a:gdLst/>
            <a:ahLst/>
            <a:cxnLst/>
            <a:rect l="l" t="t" r="r" b="b"/>
            <a:pathLst>
              <a:path w="917454" h="970384">
                <a:moveTo>
                  <a:pt x="0" y="0"/>
                </a:moveTo>
                <a:lnTo>
                  <a:pt x="917453" y="0"/>
                </a:lnTo>
                <a:lnTo>
                  <a:pt x="917453" y="970384"/>
                </a:lnTo>
                <a:lnTo>
                  <a:pt x="0" y="9703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B910BF85-1CE1-194E-E4E4-E3A9C7EAE265}"/>
              </a:ext>
            </a:extLst>
          </p:cNvPr>
          <p:cNvSpPr/>
          <p:nvPr/>
        </p:nvSpPr>
        <p:spPr>
          <a:xfrm>
            <a:off x="8068262" y="1752356"/>
            <a:ext cx="515967" cy="545734"/>
          </a:xfrm>
          <a:custGeom>
            <a:avLst/>
            <a:gdLst/>
            <a:ahLst/>
            <a:cxnLst/>
            <a:rect l="l" t="t" r="r" b="b"/>
            <a:pathLst>
              <a:path w="515967" h="545734">
                <a:moveTo>
                  <a:pt x="0" y="0"/>
                </a:moveTo>
                <a:lnTo>
                  <a:pt x="515967" y="0"/>
                </a:lnTo>
                <a:lnTo>
                  <a:pt x="515967" y="545735"/>
                </a:lnTo>
                <a:lnTo>
                  <a:pt x="0" y="5457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2" name="Freeform 2"/>
          <p:cNvSpPr/>
          <p:nvPr/>
        </p:nvSpPr>
        <p:spPr>
          <a:xfrm>
            <a:off x="6097382" y="5488922"/>
            <a:ext cx="5382437" cy="6305325"/>
          </a:xfrm>
          <a:custGeom>
            <a:avLst/>
            <a:gdLst/>
            <a:ahLst/>
            <a:cxnLst/>
            <a:rect l="l" t="t" r="r" b="b"/>
            <a:pathLst>
              <a:path w="7426627" h="8365247">
                <a:moveTo>
                  <a:pt x="0" y="0"/>
                </a:moveTo>
                <a:lnTo>
                  <a:pt x="7426626" y="0"/>
                </a:lnTo>
                <a:lnTo>
                  <a:pt x="7426626" y="8365247"/>
                </a:lnTo>
                <a:lnTo>
                  <a:pt x="0" y="83652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  <p:sp>
        <p:nvSpPr>
          <p:cNvPr id="5" name="Freeform 5"/>
          <p:cNvSpPr/>
          <p:nvPr/>
        </p:nvSpPr>
        <p:spPr>
          <a:xfrm>
            <a:off x="4513233" y="1290147"/>
            <a:ext cx="917454" cy="970384"/>
          </a:xfrm>
          <a:custGeom>
            <a:avLst/>
            <a:gdLst/>
            <a:ahLst/>
            <a:cxnLst/>
            <a:rect l="l" t="t" r="r" b="b"/>
            <a:pathLst>
              <a:path w="917454" h="970384">
                <a:moveTo>
                  <a:pt x="0" y="0"/>
                </a:moveTo>
                <a:lnTo>
                  <a:pt x="917454" y="0"/>
                </a:lnTo>
                <a:lnTo>
                  <a:pt x="917454" y="970384"/>
                </a:lnTo>
                <a:lnTo>
                  <a:pt x="0" y="9703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6" name="Freeform 6"/>
          <p:cNvSpPr/>
          <p:nvPr/>
        </p:nvSpPr>
        <p:spPr>
          <a:xfrm>
            <a:off x="4739388" y="5488922"/>
            <a:ext cx="1044036" cy="1104268"/>
          </a:xfrm>
          <a:custGeom>
            <a:avLst/>
            <a:gdLst/>
            <a:ahLst/>
            <a:cxnLst/>
            <a:rect l="l" t="t" r="r" b="b"/>
            <a:pathLst>
              <a:path w="1044036" h="1104268">
                <a:moveTo>
                  <a:pt x="0" y="0"/>
                </a:moveTo>
                <a:lnTo>
                  <a:pt x="1044036" y="0"/>
                </a:lnTo>
                <a:lnTo>
                  <a:pt x="1044036" y="1104269"/>
                </a:lnTo>
                <a:lnTo>
                  <a:pt x="0" y="11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7" name="Freeform 7"/>
          <p:cNvSpPr/>
          <p:nvPr/>
        </p:nvSpPr>
        <p:spPr>
          <a:xfrm>
            <a:off x="12398587" y="5143500"/>
            <a:ext cx="917454" cy="970384"/>
          </a:xfrm>
          <a:custGeom>
            <a:avLst/>
            <a:gdLst/>
            <a:ahLst/>
            <a:cxnLst/>
            <a:rect l="l" t="t" r="r" b="b"/>
            <a:pathLst>
              <a:path w="917454" h="970384">
                <a:moveTo>
                  <a:pt x="0" y="0"/>
                </a:moveTo>
                <a:lnTo>
                  <a:pt x="917453" y="0"/>
                </a:lnTo>
                <a:lnTo>
                  <a:pt x="917453" y="970384"/>
                </a:lnTo>
                <a:lnTo>
                  <a:pt x="0" y="9703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8" name="Freeform 8"/>
          <p:cNvSpPr/>
          <p:nvPr/>
        </p:nvSpPr>
        <p:spPr>
          <a:xfrm>
            <a:off x="11882621" y="1229604"/>
            <a:ext cx="515967" cy="545734"/>
          </a:xfrm>
          <a:custGeom>
            <a:avLst/>
            <a:gdLst/>
            <a:ahLst/>
            <a:cxnLst/>
            <a:rect l="l" t="t" r="r" b="b"/>
            <a:pathLst>
              <a:path w="515967" h="545734">
                <a:moveTo>
                  <a:pt x="0" y="0"/>
                </a:moveTo>
                <a:lnTo>
                  <a:pt x="515967" y="0"/>
                </a:lnTo>
                <a:lnTo>
                  <a:pt x="515967" y="545735"/>
                </a:lnTo>
                <a:lnTo>
                  <a:pt x="0" y="5457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9" name="Freeform 9"/>
          <p:cNvSpPr/>
          <p:nvPr/>
        </p:nvSpPr>
        <p:spPr>
          <a:xfrm>
            <a:off x="12398587" y="8560785"/>
            <a:ext cx="1318940" cy="1395033"/>
          </a:xfrm>
          <a:custGeom>
            <a:avLst/>
            <a:gdLst/>
            <a:ahLst/>
            <a:cxnLst/>
            <a:rect l="l" t="t" r="r" b="b"/>
            <a:pathLst>
              <a:path w="1318940" h="1395033">
                <a:moveTo>
                  <a:pt x="0" y="0"/>
                </a:moveTo>
                <a:lnTo>
                  <a:pt x="1318940" y="0"/>
                </a:lnTo>
                <a:lnTo>
                  <a:pt x="1318940" y="1395032"/>
                </a:lnTo>
                <a:lnTo>
                  <a:pt x="0" y="139503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B2FBCD09-AC31-2C8B-9F6C-04964857A8BC}"/>
              </a:ext>
            </a:extLst>
          </p:cNvPr>
          <p:cNvSpPr/>
          <p:nvPr/>
        </p:nvSpPr>
        <p:spPr>
          <a:xfrm>
            <a:off x="15036163" y="2019300"/>
            <a:ext cx="917454" cy="970384"/>
          </a:xfrm>
          <a:custGeom>
            <a:avLst/>
            <a:gdLst/>
            <a:ahLst/>
            <a:cxnLst/>
            <a:rect l="l" t="t" r="r" b="b"/>
            <a:pathLst>
              <a:path w="917454" h="970384">
                <a:moveTo>
                  <a:pt x="0" y="0"/>
                </a:moveTo>
                <a:lnTo>
                  <a:pt x="917454" y="0"/>
                </a:lnTo>
                <a:lnTo>
                  <a:pt x="917454" y="970384"/>
                </a:lnTo>
                <a:lnTo>
                  <a:pt x="0" y="9703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4F47C273-1170-5574-0E72-EC33B2B89D00}"/>
              </a:ext>
            </a:extLst>
          </p:cNvPr>
          <p:cNvSpPr/>
          <p:nvPr/>
        </p:nvSpPr>
        <p:spPr>
          <a:xfrm>
            <a:off x="15262318" y="6218075"/>
            <a:ext cx="1044036" cy="1104268"/>
          </a:xfrm>
          <a:custGeom>
            <a:avLst/>
            <a:gdLst/>
            <a:ahLst/>
            <a:cxnLst/>
            <a:rect l="l" t="t" r="r" b="b"/>
            <a:pathLst>
              <a:path w="1044036" h="1104268">
                <a:moveTo>
                  <a:pt x="0" y="0"/>
                </a:moveTo>
                <a:lnTo>
                  <a:pt x="1044036" y="0"/>
                </a:lnTo>
                <a:lnTo>
                  <a:pt x="1044036" y="1104269"/>
                </a:lnTo>
                <a:lnTo>
                  <a:pt x="0" y="11042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7" name="Freeform 7">
            <a:extLst>
              <a:ext uri="{FF2B5EF4-FFF2-40B4-BE49-F238E27FC236}">
                <a16:creationId xmlns:a16="http://schemas.microsoft.com/office/drawing/2014/main" id="{9EC51533-AD30-C4A6-37B5-F37AB4AF729D}"/>
              </a:ext>
            </a:extLst>
          </p:cNvPr>
          <p:cNvSpPr/>
          <p:nvPr/>
        </p:nvSpPr>
        <p:spPr>
          <a:xfrm>
            <a:off x="22921517" y="5872653"/>
            <a:ext cx="917454" cy="970384"/>
          </a:xfrm>
          <a:custGeom>
            <a:avLst/>
            <a:gdLst/>
            <a:ahLst/>
            <a:cxnLst/>
            <a:rect l="l" t="t" r="r" b="b"/>
            <a:pathLst>
              <a:path w="917454" h="970384">
                <a:moveTo>
                  <a:pt x="0" y="0"/>
                </a:moveTo>
                <a:lnTo>
                  <a:pt x="917453" y="0"/>
                </a:lnTo>
                <a:lnTo>
                  <a:pt x="917453" y="970384"/>
                </a:lnTo>
                <a:lnTo>
                  <a:pt x="0" y="9703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259544EF-04B7-D35F-E578-3C57D776E0DD}"/>
              </a:ext>
            </a:extLst>
          </p:cNvPr>
          <p:cNvSpPr/>
          <p:nvPr/>
        </p:nvSpPr>
        <p:spPr>
          <a:xfrm>
            <a:off x="22405551" y="1958757"/>
            <a:ext cx="515967" cy="545734"/>
          </a:xfrm>
          <a:custGeom>
            <a:avLst/>
            <a:gdLst/>
            <a:ahLst/>
            <a:cxnLst/>
            <a:rect l="l" t="t" r="r" b="b"/>
            <a:pathLst>
              <a:path w="515967" h="545734">
                <a:moveTo>
                  <a:pt x="0" y="0"/>
                </a:moveTo>
                <a:lnTo>
                  <a:pt x="515967" y="0"/>
                </a:lnTo>
                <a:lnTo>
                  <a:pt x="515967" y="545735"/>
                </a:lnTo>
                <a:lnTo>
                  <a:pt x="0" y="5457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20" name="Freeform 3">
            <a:extLst>
              <a:ext uri="{FF2B5EF4-FFF2-40B4-BE49-F238E27FC236}">
                <a16:creationId xmlns:a16="http://schemas.microsoft.com/office/drawing/2014/main" id="{EBCACC33-9663-B68C-05CC-D6BC6CEF02CC}"/>
              </a:ext>
            </a:extLst>
          </p:cNvPr>
          <p:cNvSpPr/>
          <p:nvPr/>
        </p:nvSpPr>
        <p:spPr>
          <a:xfrm>
            <a:off x="3899455" y="396524"/>
            <a:ext cx="10287000" cy="2019993"/>
          </a:xfrm>
          <a:custGeom>
            <a:avLst/>
            <a:gdLst/>
            <a:ahLst/>
            <a:cxnLst/>
            <a:rect l="l" t="t" r="r" b="b"/>
            <a:pathLst>
              <a:path w="10287000" h="2019993">
                <a:moveTo>
                  <a:pt x="0" y="0"/>
                </a:moveTo>
                <a:lnTo>
                  <a:pt x="10287000" y="0"/>
                </a:lnTo>
                <a:lnTo>
                  <a:pt x="10287000" y="2019993"/>
                </a:lnTo>
                <a:lnTo>
                  <a:pt x="0" y="201999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BF881EC-9CB3-C323-B711-6C4FF2F2AF73}"/>
              </a:ext>
            </a:extLst>
          </p:cNvPr>
          <p:cNvSpPr/>
          <p:nvPr/>
        </p:nvSpPr>
        <p:spPr>
          <a:xfrm>
            <a:off x="2543943" y="3046253"/>
            <a:ext cx="12489317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99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Josefin Sans Bold" pitchFamily="2" charset="0"/>
              </a:rPr>
              <a:t>December</a:t>
            </a:r>
            <a:endParaRPr lang="ja-JP" altLang="en-US" sz="1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Josefin Sans Bold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-2322592">
            <a:off x="14173805" y="6040603"/>
            <a:ext cx="3381180" cy="4357658"/>
          </a:xfrm>
          <a:custGeom>
            <a:avLst/>
            <a:gdLst/>
            <a:ahLst/>
            <a:cxnLst/>
            <a:rect l="l" t="t" r="r" b="b"/>
            <a:pathLst>
              <a:path w="2868477" h="3765304">
                <a:moveTo>
                  <a:pt x="0" y="0"/>
                </a:moveTo>
                <a:lnTo>
                  <a:pt x="2868477" y="0"/>
                </a:lnTo>
                <a:lnTo>
                  <a:pt x="2868477" y="3765304"/>
                </a:lnTo>
                <a:lnTo>
                  <a:pt x="0" y="37653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7" name="Freeform 7"/>
          <p:cNvSpPr/>
          <p:nvPr/>
        </p:nvSpPr>
        <p:spPr>
          <a:xfrm rot="441595">
            <a:off x="4981653" y="7699592"/>
            <a:ext cx="3214632" cy="2914954"/>
          </a:xfrm>
          <a:custGeom>
            <a:avLst/>
            <a:gdLst/>
            <a:ahLst/>
            <a:cxnLst/>
            <a:rect l="l" t="t" r="r" b="b"/>
            <a:pathLst>
              <a:path w="2255791" h="1812835">
                <a:moveTo>
                  <a:pt x="0" y="0"/>
                </a:moveTo>
                <a:lnTo>
                  <a:pt x="2255791" y="0"/>
                </a:lnTo>
                <a:lnTo>
                  <a:pt x="2255791" y="1812835"/>
                </a:lnTo>
                <a:lnTo>
                  <a:pt x="0" y="18128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1" name="Freeform 11"/>
          <p:cNvSpPr/>
          <p:nvPr/>
        </p:nvSpPr>
        <p:spPr>
          <a:xfrm rot="-7454841" flipH="1">
            <a:off x="8970766" y="8049172"/>
            <a:ext cx="4581571" cy="2557350"/>
          </a:xfrm>
          <a:custGeom>
            <a:avLst/>
            <a:gdLst/>
            <a:ahLst/>
            <a:cxnLst/>
            <a:rect l="l" t="t" r="r" b="b"/>
            <a:pathLst>
              <a:path w="4581571" h="2557350">
                <a:moveTo>
                  <a:pt x="4581572" y="0"/>
                </a:moveTo>
                <a:lnTo>
                  <a:pt x="0" y="0"/>
                </a:lnTo>
                <a:lnTo>
                  <a:pt x="0" y="2557350"/>
                </a:lnTo>
                <a:lnTo>
                  <a:pt x="4581572" y="2557350"/>
                </a:lnTo>
                <a:lnTo>
                  <a:pt x="4581572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A50586BB-C71B-5F87-7ED2-F35929AF41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9764090">
            <a:off x="-659225" y="5653095"/>
            <a:ext cx="5343418" cy="5132673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12DCA08-D1AA-5801-05F8-DB27CE4CE8D3}"/>
              </a:ext>
            </a:extLst>
          </p:cNvPr>
          <p:cNvSpPr/>
          <p:nvPr/>
        </p:nvSpPr>
        <p:spPr>
          <a:xfrm>
            <a:off x="3143467" y="3046253"/>
            <a:ext cx="11290270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99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Josefin Sans Bold" pitchFamily="2" charset="0"/>
              </a:rPr>
              <a:t>February</a:t>
            </a:r>
            <a:endParaRPr lang="ja-JP" altLang="en-US" sz="1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Josefin Sans Bold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297FEF3-4894-F7F5-F05A-4CC93B28A19C}"/>
              </a:ext>
            </a:extLst>
          </p:cNvPr>
          <p:cNvSpPr/>
          <p:nvPr/>
        </p:nvSpPr>
        <p:spPr>
          <a:xfrm>
            <a:off x="4792154" y="3046253"/>
            <a:ext cx="7992894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99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Josefin Sans Bold" pitchFamily="2" charset="0"/>
                <a:ea typeface="ＭＳ Ｐゴシック" panose="020B0600070205080204" pitchFamily="50" charset="-128"/>
              </a:rPr>
              <a:t>March</a:t>
            </a:r>
            <a:endParaRPr lang="ja-JP" altLang="en-US" sz="115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Josefin Sans Bold" pitchFamily="2" charset="0"/>
              <a:ea typeface="ＭＳ Ｐゴシック" panose="020B0600070205080204" pitchFamily="50" charset="-128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D4B7B51B-C849-6504-B493-DCE262547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2731" y="5676900"/>
            <a:ext cx="10822538" cy="387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781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556A7FB1-DDA3-C94B-FE30-F972CE43D806}"/>
              </a:ext>
            </a:extLst>
          </p:cNvPr>
          <p:cNvSpPr/>
          <p:nvPr/>
        </p:nvSpPr>
        <p:spPr>
          <a:xfrm rot="1810895">
            <a:off x="-74093" y="5117240"/>
            <a:ext cx="2849520" cy="2309994"/>
          </a:xfrm>
          <a:custGeom>
            <a:avLst/>
            <a:gdLst/>
            <a:ahLst/>
            <a:cxnLst/>
            <a:rect l="l" t="t" r="r" b="b"/>
            <a:pathLst>
              <a:path w="1899440" h="1816339">
                <a:moveTo>
                  <a:pt x="0" y="0"/>
                </a:moveTo>
                <a:lnTo>
                  <a:pt x="1899440" y="0"/>
                </a:lnTo>
                <a:lnTo>
                  <a:pt x="1899440" y="1816339"/>
                </a:lnTo>
                <a:lnTo>
                  <a:pt x="0" y="18163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5A3B8B09-4F89-D9E7-7154-7E21793396AD}"/>
              </a:ext>
            </a:extLst>
          </p:cNvPr>
          <p:cNvSpPr/>
          <p:nvPr/>
        </p:nvSpPr>
        <p:spPr>
          <a:xfrm rot="10304366">
            <a:off x="3862901" y="8166756"/>
            <a:ext cx="2849520" cy="2309994"/>
          </a:xfrm>
          <a:custGeom>
            <a:avLst/>
            <a:gdLst/>
            <a:ahLst/>
            <a:cxnLst/>
            <a:rect l="l" t="t" r="r" b="b"/>
            <a:pathLst>
              <a:path w="1899440" h="1816339">
                <a:moveTo>
                  <a:pt x="0" y="0"/>
                </a:moveTo>
                <a:lnTo>
                  <a:pt x="1899440" y="0"/>
                </a:lnTo>
                <a:lnTo>
                  <a:pt x="1899440" y="1816339"/>
                </a:lnTo>
                <a:lnTo>
                  <a:pt x="0" y="18163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1BC4D465-C487-2201-D052-DC64C245A706}"/>
              </a:ext>
            </a:extLst>
          </p:cNvPr>
          <p:cNvSpPr/>
          <p:nvPr/>
        </p:nvSpPr>
        <p:spPr>
          <a:xfrm rot="20204661">
            <a:off x="15396425" y="4028375"/>
            <a:ext cx="2415681" cy="2724853"/>
          </a:xfrm>
          <a:custGeom>
            <a:avLst/>
            <a:gdLst/>
            <a:ahLst/>
            <a:cxnLst/>
            <a:rect l="l" t="t" r="r" b="b"/>
            <a:pathLst>
              <a:path w="1899440" h="1816339">
                <a:moveTo>
                  <a:pt x="0" y="0"/>
                </a:moveTo>
                <a:lnTo>
                  <a:pt x="1899439" y="0"/>
                </a:lnTo>
                <a:lnTo>
                  <a:pt x="1899439" y="1816339"/>
                </a:lnTo>
                <a:lnTo>
                  <a:pt x="0" y="18163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E5DAF90-5EDA-08BF-EB89-DCDF13A567D2}"/>
              </a:ext>
            </a:extLst>
          </p:cNvPr>
          <p:cNvSpPr/>
          <p:nvPr/>
        </p:nvSpPr>
        <p:spPr>
          <a:xfrm rot="3862308">
            <a:off x="13017610" y="7794665"/>
            <a:ext cx="2415681" cy="2724853"/>
          </a:xfrm>
          <a:custGeom>
            <a:avLst/>
            <a:gdLst/>
            <a:ahLst/>
            <a:cxnLst/>
            <a:rect l="l" t="t" r="r" b="b"/>
            <a:pathLst>
              <a:path w="1899440" h="1816339">
                <a:moveTo>
                  <a:pt x="0" y="0"/>
                </a:moveTo>
                <a:lnTo>
                  <a:pt x="1899440" y="0"/>
                </a:lnTo>
                <a:lnTo>
                  <a:pt x="1899440" y="1816339"/>
                </a:lnTo>
                <a:lnTo>
                  <a:pt x="0" y="18163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474BF6B2-654C-BC88-2AD6-5DD041868E45}"/>
              </a:ext>
            </a:extLst>
          </p:cNvPr>
          <p:cNvSpPr/>
          <p:nvPr/>
        </p:nvSpPr>
        <p:spPr>
          <a:xfrm rot="20204661">
            <a:off x="3092457" y="291667"/>
            <a:ext cx="2415681" cy="2724853"/>
          </a:xfrm>
          <a:custGeom>
            <a:avLst/>
            <a:gdLst/>
            <a:ahLst/>
            <a:cxnLst/>
            <a:rect l="l" t="t" r="r" b="b"/>
            <a:pathLst>
              <a:path w="1899440" h="1816339">
                <a:moveTo>
                  <a:pt x="0" y="0"/>
                </a:moveTo>
                <a:lnTo>
                  <a:pt x="1899440" y="0"/>
                </a:lnTo>
                <a:lnTo>
                  <a:pt x="1899440" y="1816339"/>
                </a:lnTo>
                <a:lnTo>
                  <a:pt x="0" y="18163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F3D2AEA9-3A95-EDD4-DA9D-847310112212}"/>
              </a:ext>
            </a:extLst>
          </p:cNvPr>
          <p:cNvSpPr/>
          <p:nvPr/>
        </p:nvSpPr>
        <p:spPr>
          <a:xfrm rot="1366953">
            <a:off x="12169159" y="914052"/>
            <a:ext cx="2849520" cy="2309994"/>
          </a:xfrm>
          <a:custGeom>
            <a:avLst/>
            <a:gdLst/>
            <a:ahLst/>
            <a:cxnLst/>
            <a:rect l="l" t="t" r="r" b="b"/>
            <a:pathLst>
              <a:path w="1899440" h="1816339">
                <a:moveTo>
                  <a:pt x="0" y="0"/>
                </a:moveTo>
                <a:lnTo>
                  <a:pt x="1899439" y="0"/>
                </a:lnTo>
                <a:lnTo>
                  <a:pt x="1899439" y="1816340"/>
                </a:lnTo>
                <a:lnTo>
                  <a:pt x="0" y="18163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436E1C4A-5434-1FEB-8DB6-52CCB9118063}"/>
              </a:ext>
            </a:extLst>
          </p:cNvPr>
          <p:cNvSpPr/>
          <p:nvPr/>
        </p:nvSpPr>
        <p:spPr>
          <a:xfrm>
            <a:off x="1627259" y="1892905"/>
            <a:ext cx="903818" cy="874444"/>
          </a:xfrm>
          <a:custGeom>
            <a:avLst/>
            <a:gdLst/>
            <a:ahLst/>
            <a:cxnLst/>
            <a:rect l="l" t="t" r="r" b="b"/>
            <a:pathLst>
              <a:path w="903818" h="874444">
                <a:moveTo>
                  <a:pt x="0" y="0"/>
                </a:moveTo>
                <a:lnTo>
                  <a:pt x="903818" y="0"/>
                </a:lnTo>
                <a:lnTo>
                  <a:pt x="903818" y="874443"/>
                </a:lnTo>
                <a:lnTo>
                  <a:pt x="0" y="87444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0" name="Freeform 14">
            <a:extLst>
              <a:ext uri="{FF2B5EF4-FFF2-40B4-BE49-F238E27FC236}">
                <a16:creationId xmlns:a16="http://schemas.microsoft.com/office/drawing/2014/main" id="{2CC79418-4F22-007D-C14B-F86F8346F0E8}"/>
              </a:ext>
            </a:extLst>
          </p:cNvPr>
          <p:cNvSpPr/>
          <p:nvPr/>
        </p:nvSpPr>
        <p:spPr>
          <a:xfrm rot="17844866">
            <a:off x="6201495" y="128236"/>
            <a:ext cx="903818" cy="874444"/>
          </a:xfrm>
          <a:custGeom>
            <a:avLst/>
            <a:gdLst/>
            <a:ahLst/>
            <a:cxnLst/>
            <a:rect l="l" t="t" r="r" b="b"/>
            <a:pathLst>
              <a:path w="903818" h="874444">
                <a:moveTo>
                  <a:pt x="0" y="0"/>
                </a:moveTo>
                <a:lnTo>
                  <a:pt x="903817" y="0"/>
                </a:lnTo>
                <a:lnTo>
                  <a:pt x="903817" y="874444"/>
                </a:lnTo>
                <a:lnTo>
                  <a:pt x="0" y="8744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1" name="Freeform 15">
            <a:extLst>
              <a:ext uri="{FF2B5EF4-FFF2-40B4-BE49-F238E27FC236}">
                <a16:creationId xmlns:a16="http://schemas.microsoft.com/office/drawing/2014/main" id="{CDA1B205-4694-D3F7-3FFA-9B3F0FA76C0D}"/>
              </a:ext>
            </a:extLst>
          </p:cNvPr>
          <p:cNvSpPr/>
          <p:nvPr/>
        </p:nvSpPr>
        <p:spPr>
          <a:xfrm rot="17844866">
            <a:off x="2200749" y="7536815"/>
            <a:ext cx="903818" cy="874444"/>
          </a:xfrm>
          <a:custGeom>
            <a:avLst/>
            <a:gdLst/>
            <a:ahLst/>
            <a:cxnLst/>
            <a:rect l="l" t="t" r="r" b="b"/>
            <a:pathLst>
              <a:path w="903818" h="874444">
                <a:moveTo>
                  <a:pt x="0" y="0"/>
                </a:moveTo>
                <a:lnTo>
                  <a:pt x="903817" y="0"/>
                </a:lnTo>
                <a:lnTo>
                  <a:pt x="903817" y="874444"/>
                </a:lnTo>
                <a:lnTo>
                  <a:pt x="0" y="8744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id="{EECD89B7-B7E2-6E0E-D916-ACEBDD254C23}"/>
              </a:ext>
            </a:extLst>
          </p:cNvPr>
          <p:cNvSpPr/>
          <p:nvPr/>
        </p:nvSpPr>
        <p:spPr>
          <a:xfrm rot="6101018">
            <a:off x="9618337" y="114395"/>
            <a:ext cx="903818" cy="874444"/>
          </a:xfrm>
          <a:custGeom>
            <a:avLst/>
            <a:gdLst/>
            <a:ahLst/>
            <a:cxnLst/>
            <a:rect l="l" t="t" r="r" b="b"/>
            <a:pathLst>
              <a:path w="903818" h="874444">
                <a:moveTo>
                  <a:pt x="0" y="0"/>
                </a:moveTo>
                <a:lnTo>
                  <a:pt x="903818" y="0"/>
                </a:lnTo>
                <a:lnTo>
                  <a:pt x="903818" y="874444"/>
                </a:lnTo>
                <a:lnTo>
                  <a:pt x="0" y="8744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3" name="Freeform 17">
            <a:extLst>
              <a:ext uri="{FF2B5EF4-FFF2-40B4-BE49-F238E27FC236}">
                <a16:creationId xmlns:a16="http://schemas.microsoft.com/office/drawing/2014/main" id="{1B31A069-9D00-A498-CEDC-727A1016BE37}"/>
              </a:ext>
            </a:extLst>
          </p:cNvPr>
          <p:cNvSpPr/>
          <p:nvPr/>
        </p:nvSpPr>
        <p:spPr>
          <a:xfrm rot="4254925">
            <a:off x="14994727" y="7119250"/>
            <a:ext cx="903818" cy="874444"/>
          </a:xfrm>
          <a:custGeom>
            <a:avLst/>
            <a:gdLst/>
            <a:ahLst/>
            <a:cxnLst/>
            <a:rect l="l" t="t" r="r" b="b"/>
            <a:pathLst>
              <a:path w="903818" h="874444">
                <a:moveTo>
                  <a:pt x="0" y="0"/>
                </a:moveTo>
                <a:lnTo>
                  <a:pt x="903818" y="0"/>
                </a:lnTo>
                <a:lnTo>
                  <a:pt x="903818" y="874444"/>
                </a:lnTo>
                <a:lnTo>
                  <a:pt x="0" y="8744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id="{486D5797-B17A-6A24-5E49-6AD3464A6814}"/>
              </a:ext>
            </a:extLst>
          </p:cNvPr>
          <p:cNvSpPr/>
          <p:nvPr/>
        </p:nvSpPr>
        <p:spPr>
          <a:xfrm>
            <a:off x="17208917" y="1455683"/>
            <a:ext cx="903818" cy="874444"/>
          </a:xfrm>
          <a:custGeom>
            <a:avLst/>
            <a:gdLst/>
            <a:ahLst/>
            <a:cxnLst/>
            <a:rect l="l" t="t" r="r" b="b"/>
            <a:pathLst>
              <a:path w="903818" h="874444">
                <a:moveTo>
                  <a:pt x="0" y="0"/>
                </a:moveTo>
                <a:lnTo>
                  <a:pt x="903818" y="0"/>
                </a:lnTo>
                <a:lnTo>
                  <a:pt x="903818" y="874444"/>
                </a:lnTo>
                <a:lnTo>
                  <a:pt x="0" y="8744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9294D9F-C6C4-2BF6-4177-17A7D0CA6B7A}"/>
              </a:ext>
            </a:extLst>
          </p:cNvPr>
          <p:cNvSpPr/>
          <p:nvPr/>
        </p:nvSpPr>
        <p:spPr>
          <a:xfrm>
            <a:off x="5773191" y="3046253"/>
            <a:ext cx="6030818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99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Josefin Sans Bold" pitchFamily="2" charset="0"/>
              </a:rPr>
              <a:t>April</a:t>
            </a:r>
            <a:endParaRPr lang="ja-JP" altLang="en-US" sz="1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Josefin Sans Bold" pitchFamily="2" charset="0"/>
            </a:endParaRPr>
          </a:p>
        </p:txBody>
      </p:sp>
      <p:sp>
        <p:nvSpPr>
          <p:cNvPr id="17" name="Freeform 2">
            <a:extLst>
              <a:ext uri="{FF2B5EF4-FFF2-40B4-BE49-F238E27FC236}">
                <a16:creationId xmlns:a16="http://schemas.microsoft.com/office/drawing/2014/main" id="{8B2BE937-1132-23A1-3741-8EF5198E64C7}"/>
              </a:ext>
            </a:extLst>
          </p:cNvPr>
          <p:cNvSpPr/>
          <p:nvPr/>
        </p:nvSpPr>
        <p:spPr>
          <a:xfrm rot="1810895">
            <a:off x="8195892" y="7009514"/>
            <a:ext cx="2849520" cy="2309994"/>
          </a:xfrm>
          <a:custGeom>
            <a:avLst/>
            <a:gdLst/>
            <a:ahLst/>
            <a:cxnLst/>
            <a:rect l="l" t="t" r="r" b="b"/>
            <a:pathLst>
              <a:path w="1899440" h="1816339">
                <a:moveTo>
                  <a:pt x="0" y="0"/>
                </a:moveTo>
                <a:lnTo>
                  <a:pt x="1899440" y="0"/>
                </a:lnTo>
                <a:lnTo>
                  <a:pt x="1899440" y="1816339"/>
                </a:lnTo>
                <a:lnTo>
                  <a:pt x="0" y="18163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8" name="Freeform 2">
            <a:extLst>
              <a:ext uri="{FF2B5EF4-FFF2-40B4-BE49-F238E27FC236}">
                <a16:creationId xmlns:a16="http://schemas.microsoft.com/office/drawing/2014/main" id="{D2C3565C-AB78-2620-BFF1-EA2AEABEFA42}"/>
              </a:ext>
            </a:extLst>
          </p:cNvPr>
          <p:cNvSpPr/>
          <p:nvPr/>
        </p:nvSpPr>
        <p:spPr>
          <a:xfrm rot="13309510">
            <a:off x="14775242" y="-805296"/>
            <a:ext cx="2849520" cy="2309994"/>
          </a:xfrm>
          <a:custGeom>
            <a:avLst/>
            <a:gdLst/>
            <a:ahLst/>
            <a:cxnLst/>
            <a:rect l="l" t="t" r="r" b="b"/>
            <a:pathLst>
              <a:path w="1899440" h="1816339">
                <a:moveTo>
                  <a:pt x="0" y="0"/>
                </a:moveTo>
                <a:lnTo>
                  <a:pt x="1899440" y="0"/>
                </a:lnTo>
                <a:lnTo>
                  <a:pt x="1899440" y="1816339"/>
                </a:lnTo>
                <a:lnTo>
                  <a:pt x="0" y="18163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9" name="Freeform 2">
            <a:extLst>
              <a:ext uri="{FF2B5EF4-FFF2-40B4-BE49-F238E27FC236}">
                <a16:creationId xmlns:a16="http://schemas.microsoft.com/office/drawing/2014/main" id="{9F80D6F1-C36B-EEB1-D0A2-8AE23F985B30}"/>
              </a:ext>
            </a:extLst>
          </p:cNvPr>
          <p:cNvSpPr/>
          <p:nvPr/>
        </p:nvSpPr>
        <p:spPr>
          <a:xfrm rot="13309510">
            <a:off x="-725611" y="-635669"/>
            <a:ext cx="2849520" cy="2309994"/>
          </a:xfrm>
          <a:custGeom>
            <a:avLst/>
            <a:gdLst/>
            <a:ahLst/>
            <a:cxnLst/>
            <a:rect l="l" t="t" r="r" b="b"/>
            <a:pathLst>
              <a:path w="1899440" h="1816339">
                <a:moveTo>
                  <a:pt x="0" y="0"/>
                </a:moveTo>
                <a:lnTo>
                  <a:pt x="1899440" y="0"/>
                </a:lnTo>
                <a:lnTo>
                  <a:pt x="1899440" y="1816339"/>
                </a:lnTo>
                <a:lnTo>
                  <a:pt x="0" y="18163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48033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7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208391" y="10304389"/>
            <a:ext cx="5658332" cy="3855335"/>
            <a:chOff x="0" y="0"/>
            <a:chExt cx="4243749" cy="2891502"/>
          </a:xfrm>
        </p:grpSpPr>
        <p:sp>
          <p:nvSpPr>
            <p:cNvPr id="3" name="Freeform 3"/>
            <p:cNvSpPr/>
            <p:nvPr/>
          </p:nvSpPr>
          <p:spPr>
            <a:xfrm rot="-706821">
              <a:off x="70457" y="407092"/>
              <a:ext cx="4102836" cy="1113484"/>
            </a:xfrm>
            <a:custGeom>
              <a:avLst/>
              <a:gdLst/>
              <a:ahLst/>
              <a:cxnLst/>
              <a:rect l="l" t="t" r="r" b="b"/>
              <a:pathLst>
                <a:path w="4102836" h="1113484">
                  <a:moveTo>
                    <a:pt x="0" y="0"/>
                  </a:moveTo>
                  <a:lnTo>
                    <a:pt x="4102835" y="0"/>
                  </a:lnTo>
                  <a:lnTo>
                    <a:pt x="4102835" y="1113484"/>
                  </a:lnTo>
                  <a:lnTo>
                    <a:pt x="0" y="1113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5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" name="Freeform 4"/>
            <p:cNvSpPr/>
            <p:nvPr/>
          </p:nvSpPr>
          <p:spPr>
            <a:xfrm rot="-706821">
              <a:off x="70457" y="1370926"/>
              <a:ext cx="4102836" cy="1113484"/>
            </a:xfrm>
            <a:custGeom>
              <a:avLst/>
              <a:gdLst/>
              <a:ahLst/>
              <a:cxnLst/>
              <a:rect l="l" t="t" r="r" b="b"/>
              <a:pathLst>
                <a:path w="4102836" h="1113484">
                  <a:moveTo>
                    <a:pt x="0" y="0"/>
                  </a:moveTo>
                  <a:lnTo>
                    <a:pt x="4102835" y="0"/>
                  </a:lnTo>
                  <a:lnTo>
                    <a:pt x="4102835" y="1113484"/>
                  </a:lnTo>
                  <a:lnTo>
                    <a:pt x="0" y="1113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5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299612" y="-3741353"/>
            <a:ext cx="5658332" cy="3855335"/>
            <a:chOff x="0" y="0"/>
            <a:chExt cx="4243749" cy="2891502"/>
          </a:xfrm>
        </p:grpSpPr>
        <p:sp>
          <p:nvSpPr>
            <p:cNvPr id="6" name="Freeform 6"/>
            <p:cNvSpPr/>
            <p:nvPr/>
          </p:nvSpPr>
          <p:spPr>
            <a:xfrm rot="-706821">
              <a:off x="70457" y="407092"/>
              <a:ext cx="4102836" cy="1113484"/>
            </a:xfrm>
            <a:custGeom>
              <a:avLst/>
              <a:gdLst/>
              <a:ahLst/>
              <a:cxnLst/>
              <a:rect l="l" t="t" r="r" b="b"/>
              <a:pathLst>
                <a:path w="4102836" h="1113484">
                  <a:moveTo>
                    <a:pt x="0" y="0"/>
                  </a:moveTo>
                  <a:lnTo>
                    <a:pt x="4102835" y="0"/>
                  </a:lnTo>
                  <a:lnTo>
                    <a:pt x="4102835" y="1113484"/>
                  </a:lnTo>
                  <a:lnTo>
                    <a:pt x="0" y="1113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5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" name="Freeform 7"/>
            <p:cNvSpPr/>
            <p:nvPr/>
          </p:nvSpPr>
          <p:spPr>
            <a:xfrm rot="-706821">
              <a:off x="70457" y="1370926"/>
              <a:ext cx="4102836" cy="1113484"/>
            </a:xfrm>
            <a:custGeom>
              <a:avLst/>
              <a:gdLst/>
              <a:ahLst/>
              <a:cxnLst/>
              <a:rect l="l" t="t" r="r" b="b"/>
              <a:pathLst>
                <a:path w="4102836" h="1113484">
                  <a:moveTo>
                    <a:pt x="0" y="0"/>
                  </a:moveTo>
                  <a:lnTo>
                    <a:pt x="4102835" y="0"/>
                  </a:lnTo>
                  <a:lnTo>
                    <a:pt x="4102835" y="1113484"/>
                  </a:lnTo>
                  <a:lnTo>
                    <a:pt x="0" y="1113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5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8" name="Freeform 8"/>
          <p:cNvSpPr/>
          <p:nvPr/>
        </p:nvSpPr>
        <p:spPr>
          <a:xfrm rot="784426">
            <a:off x="11666978" y="6135340"/>
            <a:ext cx="5228552" cy="2710919"/>
          </a:xfrm>
          <a:custGeom>
            <a:avLst/>
            <a:gdLst/>
            <a:ahLst/>
            <a:cxnLst/>
            <a:rect l="l" t="t" r="r" b="b"/>
            <a:pathLst>
              <a:path w="3965932" h="2040652">
                <a:moveTo>
                  <a:pt x="0" y="0"/>
                </a:moveTo>
                <a:lnTo>
                  <a:pt x="3965931" y="0"/>
                </a:lnTo>
                <a:lnTo>
                  <a:pt x="3965931" y="2040652"/>
                </a:lnTo>
                <a:lnTo>
                  <a:pt x="0" y="204065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Freeform 9"/>
          <p:cNvSpPr/>
          <p:nvPr/>
        </p:nvSpPr>
        <p:spPr>
          <a:xfrm rot="-1155450">
            <a:off x="1034808" y="472019"/>
            <a:ext cx="5453762" cy="3018362"/>
          </a:xfrm>
          <a:custGeom>
            <a:avLst/>
            <a:gdLst/>
            <a:ahLst/>
            <a:cxnLst/>
            <a:rect l="l" t="t" r="r" b="b"/>
            <a:pathLst>
              <a:path w="4336105" h="2451870">
                <a:moveTo>
                  <a:pt x="0" y="0"/>
                </a:moveTo>
                <a:lnTo>
                  <a:pt x="4336104" y="0"/>
                </a:lnTo>
                <a:lnTo>
                  <a:pt x="4336104" y="2451870"/>
                </a:lnTo>
                <a:lnTo>
                  <a:pt x="0" y="245187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2C82DA2-3654-65C9-A28D-AB3C88DB3D79}"/>
              </a:ext>
            </a:extLst>
          </p:cNvPr>
          <p:cNvSpPr/>
          <p:nvPr/>
        </p:nvSpPr>
        <p:spPr>
          <a:xfrm>
            <a:off x="6008833" y="3046253"/>
            <a:ext cx="5559535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99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Josefin Sans Bold" pitchFamily="2" charset="0"/>
              </a:rPr>
              <a:t>May</a:t>
            </a:r>
            <a:endParaRPr lang="ja-JP" altLang="en-US" sz="1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Josefin Sans Bold" pitchFamily="2" charset="0"/>
            </a:endParaRPr>
          </a:p>
        </p:txBody>
      </p:sp>
      <p:grpSp>
        <p:nvGrpSpPr>
          <p:cNvPr id="13" name="Group 2">
            <a:extLst>
              <a:ext uri="{FF2B5EF4-FFF2-40B4-BE49-F238E27FC236}">
                <a16:creationId xmlns:a16="http://schemas.microsoft.com/office/drawing/2014/main" id="{C79E6B85-D270-4744-FF79-BDBCF392EE64}"/>
              </a:ext>
            </a:extLst>
          </p:cNvPr>
          <p:cNvGrpSpPr/>
          <p:nvPr/>
        </p:nvGrpSpPr>
        <p:grpSpPr>
          <a:xfrm rot="8577326">
            <a:off x="15439356" y="7501379"/>
            <a:ext cx="3182812" cy="2168626"/>
            <a:chOff x="0" y="0"/>
            <a:chExt cx="4243749" cy="2891502"/>
          </a:xfrm>
        </p:grpSpPr>
        <p:sp>
          <p:nvSpPr>
            <p:cNvPr id="14" name="Freeform 3">
              <a:extLst>
                <a:ext uri="{FF2B5EF4-FFF2-40B4-BE49-F238E27FC236}">
                  <a16:creationId xmlns:a16="http://schemas.microsoft.com/office/drawing/2014/main" id="{459E7C15-B4B1-042F-A33D-AB63720F5553}"/>
                </a:ext>
              </a:extLst>
            </p:cNvPr>
            <p:cNvSpPr/>
            <p:nvPr/>
          </p:nvSpPr>
          <p:spPr>
            <a:xfrm rot="-706821">
              <a:off x="70457" y="407092"/>
              <a:ext cx="4102836" cy="1113484"/>
            </a:xfrm>
            <a:custGeom>
              <a:avLst/>
              <a:gdLst/>
              <a:ahLst/>
              <a:cxnLst/>
              <a:rect l="l" t="t" r="r" b="b"/>
              <a:pathLst>
                <a:path w="4102836" h="1113484">
                  <a:moveTo>
                    <a:pt x="0" y="0"/>
                  </a:moveTo>
                  <a:lnTo>
                    <a:pt x="4102835" y="0"/>
                  </a:lnTo>
                  <a:lnTo>
                    <a:pt x="4102835" y="1113484"/>
                  </a:lnTo>
                  <a:lnTo>
                    <a:pt x="0" y="1113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5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Freeform 4">
              <a:extLst>
                <a:ext uri="{FF2B5EF4-FFF2-40B4-BE49-F238E27FC236}">
                  <a16:creationId xmlns:a16="http://schemas.microsoft.com/office/drawing/2014/main" id="{0216F1E7-15CA-20F0-4A86-472F0441ACBD}"/>
                </a:ext>
              </a:extLst>
            </p:cNvPr>
            <p:cNvSpPr/>
            <p:nvPr/>
          </p:nvSpPr>
          <p:spPr>
            <a:xfrm rot="-706821">
              <a:off x="70457" y="1370926"/>
              <a:ext cx="4102836" cy="1113484"/>
            </a:xfrm>
            <a:custGeom>
              <a:avLst/>
              <a:gdLst/>
              <a:ahLst/>
              <a:cxnLst/>
              <a:rect l="l" t="t" r="r" b="b"/>
              <a:pathLst>
                <a:path w="4102836" h="1113484">
                  <a:moveTo>
                    <a:pt x="0" y="0"/>
                  </a:moveTo>
                  <a:lnTo>
                    <a:pt x="4102835" y="0"/>
                  </a:lnTo>
                  <a:lnTo>
                    <a:pt x="4102835" y="1113484"/>
                  </a:lnTo>
                  <a:lnTo>
                    <a:pt x="0" y="1113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5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" name="Group 5">
            <a:extLst>
              <a:ext uri="{FF2B5EF4-FFF2-40B4-BE49-F238E27FC236}">
                <a16:creationId xmlns:a16="http://schemas.microsoft.com/office/drawing/2014/main" id="{34881A5D-6ED7-81E3-C18F-51BE0189108F}"/>
              </a:ext>
            </a:extLst>
          </p:cNvPr>
          <p:cNvGrpSpPr/>
          <p:nvPr/>
        </p:nvGrpSpPr>
        <p:grpSpPr>
          <a:xfrm>
            <a:off x="-61851" y="11850"/>
            <a:ext cx="3182812" cy="2168626"/>
            <a:chOff x="0" y="0"/>
            <a:chExt cx="4243749" cy="2891502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20A1689D-99B4-50ED-FBD3-AED8F7DADF87}"/>
                </a:ext>
              </a:extLst>
            </p:cNvPr>
            <p:cNvSpPr/>
            <p:nvPr/>
          </p:nvSpPr>
          <p:spPr>
            <a:xfrm rot="-706821">
              <a:off x="70457" y="407092"/>
              <a:ext cx="4102836" cy="1113484"/>
            </a:xfrm>
            <a:custGeom>
              <a:avLst/>
              <a:gdLst/>
              <a:ahLst/>
              <a:cxnLst/>
              <a:rect l="l" t="t" r="r" b="b"/>
              <a:pathLst>
                <a:path w="4102836" h="1113484">
                  <a:moveTo>
                    <a:pt x="0" y="0"/>
                  </a:moveTo>
                  <a:lnTo>
                    <a:pt x="4102835" y="0"/>
                  </a:lnTo>
                  <a:lnTo>
                    <a:pt x="4102835" y="1113484"/>
                  </a:lnTo>
                  <a:lnTo>
                    <a:pt x="0" y="1113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5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8AF960D7-717F-6CE7-C1CA-A644B46D2263}"/>
                </a:ext>
              </a:extLst>
            </p:cNvPr>
            <p:cNvSpPr/>
            <p:nvPr/>
          </p:nvSpPr>
          <p:spPr>
            <a:xfrm rot="-706821">
              <a:off x="70457" y="1370926"/>
              <a:ext cx="4102836" cy="1113484"/>
            </a:xfrm>
            <a:custGeom>
              <a:avLst/>
              <a:gdLst/>
              <a:ahLst/>
              <a:cxnLst/>
              <a:rect l="l" t="t" r="r" b="b"/>
              <a:pathLst>
                <a:path w="4102836" h="1113484">
                  <a:moveTo>
                    <a:pt x="0" y="0"/>
                  </a:moveTo>
                  <a:lnTo>
                    <a:pt x="4102835" y="0"/>
                  </a:lnTo>
                  <a:lnTo>
                    <a:pt x="4102835" y="1113484"/>
                  </a:lnTo>
                  <a:lnTo>
                    <a:pt x="0" y="11134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25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2E7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145340" y="-117592"/>
            <a:ext cx="12261258" cy="8128479"/>
            <a:chOff x="0" y="0"/>
            <a:chExt cx="16348344" cy="10837972"/>
          </a:xfrm>
        </p:grpSpPr>
        <p:sp>
          <p:nvSpPr>
            <p:cNvPr id="3" name="Freeform 3"/>
            <p:cNvSpPr/>
            <p:nvPr/>
          </p:nvSpPr>
          <p:spPr>
            <a:xfrm>
              <a:off x="11040223" y="0"/>
              <a:ext cx="5308120" cy="5337232"/>
            </a:xfrm>
            <a:custGeom>
              <a:avLst/>
              <a:gdLst/>
              <a:ahLst/>
              <a:cxnLst/>
              <a:rect l="l" t="t" r="r" b="b"/>
              <a:pathLst>
                <a:path w="5308120" h="5337232">
                  <a:moveTo>
                    <a:pt x="0" y="0"/>
                  </a:moveTo>
                  <a:lnTo>
                    <a:pt x="5308121" y="0"/>
                  </a:lnTo>
                  <a:lnTo>
                    <a:pt x="5308121" y="5337232"/>
                  </a:lnTo>
                  <a:lnTo>
                    <a:pt x="0" y="53372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30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" name="Freeform 4"/>
            <p:cNvSpPr/>
            <p:nvPr/>
          </p:nvSpPr>
          <p:spPr>
            <a:xfrm>
              <a:off x="5520112" y="0"/>
              <a:ext cx="5308120" cy="5337232"/>
            </a:xfrm>
            <a:custGeom>
              <a:avLst/>
              <a:gdLst/>
              <a:ahLst/>
              <a:cxnLst/>
              <a:rect l="l" t="t" r="r" b="b"/>
              <a:pathLst>
                <a:path w="5308120" h="5337232">
                  <a:moveTo>
                    <a:pt x="0" y="0"/>
                  </a:moveTo>
                  <a:lnTo>
                    <a:pt x="5308120" y="0"/>
                  </a:lnTo>
                  <a:lnTo>
                    <a:pt x="5308120" y="5337232"/>
                  </a:lnTo>
                  <a:lnTo>
                    <a:pt x="0" y="53372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30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" name="Freeform 5"/>
            <p:cNvSpPr/>
            <p:nvPr/>
          </p:nvSpPr>
          <p:spPr>
            <a:xfrm flipH="1">
              <a:off x="11040223" y="5500739"/>
              <a:ext cx="5308120" cy="5337232"/>
            </a:xfrm>
            <a:custGeom>
              <a:avLst/>
              <a:gdLst/>
              <a:ahLst/>
              <a:cxnLst/>
              <a:rect l="l" t="t" r="r" b="b"/>
              <a:pathLst>
                <a:path w="5308120" h="5337232">
                  <a:moveTo>
                    <a:pt x="5308121" y="0"/>
                  </a:moveTo>
                  <a:lnTo>
                    <a:pt x="0" y="0"/>
                  </a:lnTo>
                  <a:lnTo>
                    <a:pt x="0" y="5337233"/>
                  </a:lnTo>
                  <a:lnTo>
                    <a:pt x="5308121" y="5337233"/>
                  </a:lnTo>
                  <a:lnTo>
                    <a:pt x="5308121" y="0"/>
                  </a:lnTo>
                  <a:close/>
                </a:path>
              </a:pathLst>
            </a:custGeom>
            <a:blipFill>
              <a:blip r:embed="rId2">
                <a:alphaModFix amt="30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" name="Freeform 6"/>
            <p:cNvSpPr/>
            <p:nvPr/>
          </p:nvSpPr>
          <p:spPr>
            <a:xfrm>
              <a:off x="0" y="0"/>
              <a:ext cx="5308120" cy="5337232"/>
            </a:xfrm>
            <a:custGeom>
              <a:avLst/>
              <a:gdLst/>
              <a:ahLst/>
              <a:cxnLst/>
              <a:rect l="l" t="t" r="r" b="b"/>
              <a:pathLst>
                <a:path w="5308120" h="5337232">
                  <a:moveTo>
                    <a:pt x="0" y="0"/>
                  </a:moveTo>
                  <a:lnTo>
                    <a:pt x="5308120" y="0"/>
                  </a:lnTo>
                  <a:lnTo>
                    <a:pt x="5308120" y="5337232"/>
                  </a:lnTo>
                  <a:lnTo>
                    <a:pt x="0" y="53372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30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" name="Freeform 7"/>
            <p:cNvSpPr/>
            <p:nvPr/>
          </p:nvSpPr>
          <p:spPr>
            <a:xfrm flipH="1">
              <a:off x="0" y="5500739"/>
              <a:ext cx="5308120" cy="5337232"/>
            </a:xfrm>
            <a:custGeom>
              <a:avLst/>
              <a:gdLst/>
              <a:ahLst/>
              <a:cxnLst/>
              <a:rect l="l" t="t" r="r" b="b"/>
              <a:pathLst>
                <a:path w="5308120" h="5337232">
                  <a:moveTo>
                    <a:pt x="5308120" y="0"/>
                  </a:moveTo>
                  <a:lnTo>
                    <a:pt x="0" y="0"/>
                  </a:lnTo>
                  <a:lnTo>
                    <a:pt x="0" y="5337233"/>
                  </a:lnTo>
                  <a:lnTo>
                    <a:pt x="5308120" y="5337233"/>
                  </a:lnTo>
                  <a:lnTo>
                    <a:pt x="5308120" y="0"/>
                  </a:lnTo>
                  <a:close/>
                </a:path>
              </a:pathLst>
            </a:custGeom>
            <a:blipFill>
              <a:blip r:embed="rId2">
                <a:alphaModFix amt="30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8" name="Freeform 8"/>
          <p:cNvSpPr/>
          <p:nvPr/>
        </p:nvSpPr>
        <p:spPr>
          <a:xfrm rot="-2122906">
            <a:off x="3607262" y="6172031"/>
            <a:ext cx="1053589" cy="1931581"/>
          </a:xfrm>
          <a:custGeom>
            <a:avLst/>
            <a:gdLst/>
            <a:ahLst/>
            <a:cxnLst/>
            <a:rect l="l" t="t" r="r" b="b"/>
            <a:pathLst>
              <a:path w="1053589" h="1931581">
                <a:moveTo>
                  <a:pt x="0" y="0"/>
                </a:moveTo>
                <a:lnTo>
                  <a:pt x="1053590" y="0"/>
                </a:lnTo>
                <a:lnTo>
                  <a:pt x="1053590" y="1931581"/>
                </a:lnTo>
                <a:lnTo>
                  <a:pt x="0" y="193158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9" name="Freeform 9"/>
          <p:cNvSpPr/>
          <p:nvPr/>
        </p:nvSpPr>
        <p:spPr>
          <a:xfrm rot="2105488">
            <a:off x="5760005" y="8196538"/>
            <a:ext cx="872860" cy="1600243"/>
          </a:xfrm>
          <a:custGeom>
            <a:avLst/>
            <a:gdLst/>
            <a:ahLst/>
            <a:cxnLst/>
            <a:rect l="l" t="t" r="r" b="b"/>
            <a:pathLst>
              <a:path w="872860" h="1600243">
                <a:moveTo>
                  <a:pt x="0" y="0"/>
                </a:moveTo>
                <a:lnTo>
                  <a:pt x="872860" y="0"/>
                </a:lnTo>
                <a:lnTo>
                  <a:pt x="872860" y="1600243"/>
                </a:lnTo>
                <a:lnTo>
                  <a:pt x="0" y="160024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0" name="Freeform 10"/>
          <p:cNvSpPr/>
          <p:nvPr/>
        </p:nvSpPr>
        <p:spPr>
          <a:xfrm rot="-1366016">
            <a:off x="11549430" y="8269839"/>
            <a:ext cx="872860" cy="1600243"/>
          </a:xfrm>
          <a:custGeom>
            <a:avLst/>
            <a:gdLst/>
            <a:ahLst/>
            <a:cxnLst/>
            <a:rect l="l" t="t" r="r" b="b"/>
            <a:pathLst>
              <a:path w="872860" h="1600243">
                <a:moveTo>
                  <a:pt x="0" y="0"/>
                </a:moveTo>
                <a:lnTo>
                  <a:pt x="872860" y="0"/>
                </a:lnTo>
                <a:lnTo>
                  <a:pt x="872860" y="1600243"/>
                </a:lnTo>
                <a:lnTo>
                  <a:pt x="0" y="160024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1" name="Freeform 11"/>
          <p:cNvSpPr/>
          <p:nvPr/>
        </p:nvSpPr>
        <p:spPr>
          <a:xfrm rot="1166477">
            <a:off x="13550219" y="6165648"/>
            <a:ext cx="1053589" cy="1931581"/>
          </a:xfrm>
          <a:custGeom>
            <a:avLst/>
            <a:gdLst/>
            <a:ahLst/>
            <a:cxnLst/>
            <a:rect l="l" t="t" r="r" b="b"/>
            <a:pathLst>
              <a:path w="1053589" h="1931581">
                <a:moveTo>
                  <a:pt x="0" y="0"/>
                </a:moveTo>
                <a:lnTo>
                  <a:pt x="1053590" y="0"/>
                </a:lnTo>
                <a:lnTo>
                  <a:pt x="1053590" y="1931580"/>
                </a:lnTo>
                <a:lnTo>
                  <a:pt x="0" y="19315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2" name="Freeform 12"/>
          <p:cNvSpPr/>
          <p:nvPr/>
        </p:nvSpPr>
        <p:spPr>
          <a:xfrm>
            <a:off x="1454405" y="7522075"/>
            <a:ext cx="5359302" cy="5786021"/>
          </a:xfrm>
          <a:custGeom>
            <a:avLst/>
            <a:gdLst/>
            <a:ahLst/>
            <a:cxnLst/>
            <a:rect l="l" t="t" r="r" b="b"/>
            <a:pathLst>
              <a:path w="5359302" h="5786021">
                <a:moveTo>
                  <a:pt x="0" y="0"/>
                </a:moveTo>
                <a:lnTo>
                  <a:pt x="5359302" y="0"/>
                </a:lnTo>
                <a:lnTo>
                  <a:pt x="5359302" y="5786021"/>
                </a:lnTo>
                <a:lnTo>
                  <a:pt x="0" y="578602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3" name="Freeform 13"/>
          <p:cNvSpPr/>
          <p:nvPr/>
        </p:nvSpPr>
        <p:spPr>
          <a:xfrm flipH="1">
            <a:off x="11489212" y="7337116"/>
            <a:ext cx="5596579" cy="6042190"/>
          </a:xfrm>
          <a:custGeom>
            <a:avLst/>
            <a:gdLst/>
            <a:ahLst/>
            <a:cxnLst/>
            <a:rect l="l" t="t" r="r" b="b"/>
            <a:pathLst>
              <a:path w="5596579" h="6042190">
                <a:moveTo>
                  <a:pt x="5596578" y="0"/>
                </a:moveTo>
                <a:lnTo>
                  <a:pt x="0" y="0"/>
                </a:lnTo>
                <a:lnTo>
                  <a:pt x="0" y="6042191"/>
                </a:lnTo>
                <a:lnTo>
                  <a:pt x="5596578" y="6042191"/>
                </a:lnTo>
                <a:lnTo>
                  <a:pt x="5596578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4" name="Freeform 14"/>
          <p:cNvSpPr/>
          <p:nvPr/>
        </p:nvSpPr>
        <p:spPr>
          <a:xfrm>
            <a:off x="5046392" y="8641102"/>
            <a:ext cx="4478063" cy="4834616"/>
          </a:xfrm>
          <a:custGeom>
            <a:avLst/>
            <a:gdLst/>
            <a:ahLst/>
            <a:cxnLst/>
            <a:rect l="l" t="t" r="r" b="b"/>
            <a:pathLst>
              <a:path w="4478063" h="4834616">
                <a:moveTo>
                  <a:pt x="0" y="0"/>
                </a:moveTo>
                <a:lnTo>
                  <a:pt x="4478063" y="0"/>
                </a:lnTo>
                <a:lnTo>
                  <a:pt x="4478063" y="4834616"/>
                </a:lnTo>
                <a:lnTo>
                  <a:pt x="0" y="483461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5" name="Freeform 15"/>
          <p:cNvSpPr/>
          <p:nvPr/>
        </p:nvSpPr>
        <p:spPr>
          <a:xfrm>
            <a:off x="9058781" y="8793503"/>
            <a:ext cx="4478063" cy="4834616"/>
          </a:xfrm>
          <a:custGeom>
            <a:avLst/>
            <a:gdLst/>
            <a:ahLst/>
            <a:cxnLst/>
            <a:rect l="l" t="t" r="r" b="b"/>
            <a:pathLst>
              <a:path w="4478063" h="4834616">
                <a:moveTo>
                  <a:pt x="0" y="0"/>
                </a:moveTo>
                <a:lnTo>
                  <a:pt x="4478063" y="0"/>
                </a:lnTo>
                <a:lnTo>
                  <a:pt x="4478063" y="4834616"/>
                </a:lnTo>
                <a:lnTo>
                  <a:pt x="0" y="483461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CB0392B9-1C27-F781-2FB6-D485A18102B3}"/>
              </a:ext>
            </a:extLst>
          </p:cNvPr>
          <p:cNvSpPr/>
          <p:nvPr/>
        </p:nvSpPr>
        <p:spPr>
          <a:xfrm>
            <a:off x="5967957" y="3046253"/>
            <a:ext cx="5641288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99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Josefin Sans Bold" pitchFamily="2" charset="0"/>
              </a:rPr>
              <a:t>June</a:t>
            </a:r>
            <a:endParaRPr lang="ja-JP" altLang="en-US" sz="1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Josefin Sans Bold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1D44">
                <a:alpha val="100000"/>
              </a:srgbClr>
            </a:gs>
            <a:gs pos="33333">
              <a:srgbClr val="004AAD">
                <a:alpha val="100000"/>
              </a:srgbClr>
            </a:gs>
            <a:gs pos="66667">
              <a:srgbClr val="39AAC8">
                <a:alpha val="100000"/>
              </a:srgbClr>
            </a:gs>
            <a:gs pos="100000">
              <a:srgbClr val="5DE0E6">
                <a:alpha val="100000"/>
              </a:srgbClr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400000">
            <a:off x="1157321" y="-1753073"/>
            <a:ext cx="5890731" cy="8876443"/>
          </a:xfrm>
          <a:custGeom>
            <a:avLst/>
            <a:gdLst/>
            <a:ahLst/>
            <a:cxnLst/>
            <a:rect l="l" t="t" r="r" b="b"/>
            <a:pathLst>
              <a:path w="5890731" h="8876443">
                <a:moveTo>
                  <a:pt x="0" y="0"/>
                </a:moveTo>
                <a:lnTo>
                  <a:pt x="5890731" y="0"/>
                </a:lnTo>
                <a:lnTo>
                  <a:pt x="5890731" y="8876443"/>
                </a:lnTo>
                <a:lnTo>
                  <a:pt x="0" y="887644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3" name="Freeform 3"/>
          <p:cNvSpPr/>
          <p:nvPr/>
        </p:nvSpPr>
        <p:spPr>
          <a:xfrm rot="5400000">
            <a:off x="9730025" y="-1449334"/>
            <a:ext cx="4692191" cy="7070425"/>
          </a:xfrm>
          <a:custGeom>
            <a:avLst/>
            <a:gdLst/>
            <a:ahLst/>
            <a:cxnLst/>
            <a:rect l="l" t="t" r="r" b="b"/>
            <a:pathLst>
              <a:path w="4692191" h="7070425">
                <a:moveTo>
                  <a:pt x="0" y="0"/>
                </a:moveTo>
                <a:lnTo>
                  <a:pt x="4692192" y="0"/>
                </a:lnTo>
                <a:lnTo>
                  <a:pt x="4692192" y="7070425"/>
                </a:lnTo>
                <a:lnTo>
                  <a:pt x="0" y="707042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1" name="Freeform 11"/>
          <p:cNvSpPr/>
          <p:nvPr/>
        </p:nvSpPr>
        <p:spPr>
          <a:xfrm rot="-833319">
            <a:off x="11656117" y="6186469"/>
            <a:ext cx="1771412" cy="1804216"/>
          </a:xfrm>
          <a:custGeom>
            <a:avLst/>
            <a:gdLst/>
            <a:ahLst/>
            <a:cxnLst/>
            <a:rect l="l" t="t" r="r" b="b"/>
            <a:pathLst>
              <a:path w="1771412" h="1804216">
                <a:moveTo>
                  <a:pt x="0" y="0"/>
                </a:moveTo>
                <a:lnTo>
                  <a:pt x="1771413" y="0"/>
                </a:lnTo>
                <a:lnTo>
                  <a:pt x="1771413" y="1804217"/>
                </a:lnTo>
                <a:lnTo>
                  <a:pt x="0" y="180421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2" name="Freeform 12"/>
          <p:cNvSpPr/>
          <p:nvPr/>
        </p:nvSpPr>
        <p:spPr>
          <a:xfrm rot="-954327">
            <a:off x="4625639" y="2215225"/>
            <a:ext cx="1951283" cy="1987418"/>
          </a:xfrm>
          <a:custGeom>
            <a:avLst/>
            <a:gdLst/>
            <a:ahLst/>
            <a:cxnLst/>
            <a:rect l="l" t="t" r="r" b="b"/>
            <a:pathLst>
              <a:path w="1951283" h="1987418">
                <a:moveTo>
                  <a:pt x="0" y="0"/>
                </a:moveTo>
                <a:lnTo>
                  <a:pt x="1951283" y="0"/>
                </a:lnTo>
                <a:lnTo>
                  <a:pt x="1951283" y="1987418"/>
                </a:lnTo>
                <a:lnTo>
                  <a:pt x="0" y="198741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736A127-FEB4-C977-987A-FD3039E0B58E}"/>
              </a:ext>
            </a:extLst>
          </p:cNvPr>
          <p:cNvSpPr/>
          <p:nvPr/>
        </p:nvSpPr>
        <p:spPr>
          <a:xfrm>
            <a:off x="6382333" y="3046253"/>
            <a:ext cx="4812536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99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Josefin Sans Bold" pitchFamily="2" charset="0"/>
              </a:rPr>
              <a:t>July</a:t>
            </a:r>
            <a:endParaRPr lang="ja-JP" altLang="en-US" sz="1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Josefin Sans Bold" pitchFamily="2" charset="0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26C95E63-D942-9593-EF5B-FB4BB6532F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576285">
            <a:off x="13162904" y="5445707"/>
            <a:ext cx="9499664" cy="6305812"/>
          </a:xfrm>
          <a:prstGeom prst="rect">
            <a:avLst/>
          </a:prstGeom>
        </p:spPr>
      </p:pic>
      <p:grpSp>
        <p:nvGrpSpPr>
          <p:cNvPr id="23" name="Group 3">
            <a:extLst>
              <a:ext uri="{FF2B5EF4-FFF2-40B4-BE49-F238E27FC236}">
                <a16:creationId xmlns:a16="http://schemas.microsoft.com/office/drawing/2014/main" id="{45C067CF-C2A0-1001-9175-A78774540547}"/>
              </a:ext>
            </a:extLst>
          </p:cNvPr>
          <p:cNvGrpSpPr/>
          <p:nvPr/>
        </p:nvGrpSpPr>
        <p:grpSpPr>
          <a:xfrm>
            <a:off x="6353024" y="6431769"/>
            <a:ext cx="4812537" cy="3738676"/>
            <a:chOff x="0" y="0"/>
            <a:chExt cx="5984180" cy="5486400"/>
          </a:xfrm>
        </p:grpSpPr>
        <p:sp>
          <p:nvSpPr>
            <p:cNvPr id="24" name="Freeform 4">
              <a:extLst>
                <a:ext uri="{FF2B5EF4-FFF2-40B4-BE49-F238E27FC236}">
                  <a16:creationId xmlns:a16="http://schemas.microsoft.com/office/drawing/2014/main" id="{17B86AAC-3BBA-8BFD-F3B3-2572ED5500CC}"/>
                </a:ext>
              </a:extLst>
            </p:cNvPr>
            <p:cNvSpPr/>
            <p:nvPr/>
          </p:nvSpPr>
          <p:spPr>
            <a:xfrm>
              <a:off x="0" y="0"/>
              <a:ext cx="2174609" cy="5486400"/>
            </a:xfrm>
            <a:custGeom>
              <a:avLst/>
              <a:gdLst/>
              <a:ahLst/>
              <a:cxnLst/>
              <a:rect l="l" t="t" r="r" b="b"/>
              <a:pathLst>
                <a:path w="2174609" h="5486400">
                  <a:moveTo>
                    <a:pt x="0" y="0"/>
                  </a:moveTo>
                  <a:lnTo>
                    <a:pt x="2174609" y="0"/>
                  </a:lnTo>
                  <a:lnTo>
                    <a:pt x="2174609" y="5486400"/>
                  </a:lnTo>
                  <a:lnTo>
                    <a:pt x="0" y="54864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3E3AF3CF-D3BA-0C13-19B2-AEABF9483A27}"/>
                </a:ext>
              </a:extLst>
            </p:cNvPr>
            <p:cNvSpPr/>
            <p:nvPr/>
          </p:nvSpPr>
          <p:spPr>
            <a:xfrm>
              <a:off x="2901821" y="0"/>
              <a:ext cx="3082359" cy="5486400"/>
            </a:xfrm>
            <a:custGeom>
              <a:avLst/>
              <a:gdLst/>
              <a:ahLst/>
              <a:cxnLst/>
              <a:rect l="l" t="t" r="r" b="b"/>
              <a:pathLst>
                <a:path w="3082359" h="5486400">
                  <a:moveTo>
                    <a:pt x="0" y="0"/>
                  </a:moveTo>
                  <a:lnTo>
                    <a:pt x="3082359" y="0"/>
                  </a:lnTo>
                  <a:lnTo>
                    <a:pt x="3082359" y="5486400"/>
                  </a:lnTo>
                  <a:lnTo>
                    <a:pt x="0" y="54864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B1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463791">
            <a:off x="-393126" y="5098925"/>
            <a:ext cx="20321833" cy="6857934"/>
          </a:xfrm>
          <a:custGeom>
            <a:avLst/>
            <a:gdLst/>
            <a:ahLst/>
            <a:cxnLst/>
            <a:rect l="l" t="t" r="r" b="b"/>
            <a:pathLst>
              <a:path w="11642408" h="3850124">
                <a:moveTo>
                  <a:pt x="0" y="0"/>
                </a:moveTo>
                <a:lnTo>
                  <a:pt x="11642408" y="0"/>
                </a:lnTo>
                <a:lnTo>
                  <a:pt x="11642408" y="3850125"/>
                </a:lnTo>
                <a:lnTo>
                  <a:pt x="0" y="385012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5" name="Freeform 5"/>
          <p:cNvSpPr/>
          <p:nvPr/>
        </p:nvSpPr>
        <p:spPr>
          <a:xfrm rot="695544">
            <a:off x="-666767" y="-370099"/>
            <a:ext cx="5207636" cy="9141222"/>
          </a:xfrm>
          <a:custGeom>
            <a:avLst/>
            <a:gdLst/>
            <a:ahLst/>
            <a:cxnLst/>
            <a:rect l="l" t="t" r="r" b="b"/>
            <a:pathLst>
              <a:path w="3017338" h="3862193">
                <a:moveTo>
                  <a:pt x="0" y="0"/>
                </a:moveTo>
                <a:lnTo>
                  <a:pt x="3017338" y="0"/>
                </a:lnTo>
                <a:lnTo>
                  <a:pt x="3017338" y="3862193"/>
                </a:lnTo>
                <a:lnTo>
                  <a:pt x="0" y="386219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0" name="Freeform 10"/>
          <p:cNvSpPr/>
          <p:nvPr/>
        </p:nvSpPr>
        <p:spPr>
          <a:xfrm rot="-578748">
            <a:off x="13129204" y="7008089"/>
            <a:ext cx="3412940" cy="3047458"/>
          </a:xfrm>
          <a:custGeom>
            <a:avLst/>
            <a:gdLst/>
            <a:ahLst/>
            <a:cxnLst/>
            <a:rect l="l" t="t" r="r" b="b"/>
            <a:pathLst>
              <a:path w="1797342" h="1797342">
                <a:moveTo>
                  <a:pt x="0" y="0"/>
                </a:moveTo>
                <a:lnTo>
                  <a:pt x="1797343" y="0"/>
                </a:lnTo>
                <a:lnTo>
                  <a:pt x="1797343" y="1797342"/>
                </a:lnTo>
                <a:lnTo>
                  <a:pt x="0" y="179734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FDCFF01-DAFF-B1F3-0B00-4182297F3FFF}"/>
              </a:ext>
            </a:extLst>
          </p:cNvPr>
          <p:cNvSpPr/>
          <p:nvPr/>
        </p:nvSpPr>
        <p:spPr>
          <a:xfrm>
            <a:off x="4431478" y="3046253"/>
            <a:ext cx="8714245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99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Josefin Sans Bold" pitchFamily="2" charset="0"/>
              </a:rPr>
              <a:t>August</a:t>
            </a:r>
            <a:endParaRPr lang="ja-JP" altLang="en-US" sz="1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Josefin Sans Bold" pitchFamily="2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972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7"/>
          <p:cNvGrpSpPr/>
          <p:nvPr/>
        </p:nvGrpSpPr>
        <p:grpSpPr>
          <a:xfrm>
            <a:off x="12177261" y="4098217"/>
            <a:ext cx="6110739" cy="5793371"/>
            <a:chOff x="0" y="0"/>
            <a:chExt cx="3779330" cy="3661856"/>
          </a:xfrm>
        </p:grpSpPr>
        <p:sp>
          <p:nvSpPr>
            <p:cNvPr id="8" name="Freeform 8"/>
            <p:cNvSpPr/>
            <p:nvPr/>
          </p:nvSpPr>
          <p:spPr>
            <a:xfrm>
              <a:off x="0" y="1048822"/>
              <a:ext cx="2142689" cy="2613035"/>
            </a:xfrm>
            <a:custGeom>
              <a:avLst/>
              <a:gdLst/>
              <a:ahLst/>
              <a:cxnLst/>
              <a:rect l="l" t="t" r="r" b="b"/>
              <a:pathLst>
                <a:path w="2142689" h="2613035">
                  <a:moveTo>
                    <a:pt x="0" y="0"/>
                  </a:moveTo>
                  <a:lnTo>
                    <a:pt x="2142689" y="0"/>
                  </a:lnTo>
                  <a:lnTo>
                    <a:pt x="2142689" y="2613034"/>
                  </a:lnTo>
                  <a:lnTo>
                    <a:pt x="0" y="26130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" name="Freeform 9"/>
            <p:cNvSpPr/>
            <p:nvPr/>
          </p:nvSpPr>
          <p:spPr>
            <a:xfrm>
              <a:off x="1797350" y="0"/>
              <a:ext cx="1981980" cy="3661856"/>
            </a:xfrm>
            <a:custGeom>
              <a:avLst/>
              <a:gdLst/>
              <a:ahLst/>
              <a:cxnLst/>
              <a:rect l="l" t="t" r="r" b="b"/>
              <a:pathLst>
                <a:path w="1981980" h="3661856">
                  <a:moveTo>
                    <a:pt x="0" y="0"/>
                  </a:moveTo>
                  <a:lnTo>
                    <a:pt x="1981980" y="0"/>
                  </a:lnTo>
                  <a:lnTo>
                    <a:pt x="1981980" y="3661856"/>
                  </a:lnTo>
                  <a:lnTo>
                    <a:pt x="0" y="3661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6E8C1AE-62E9-5C39-708A-20486E9CACC0}"/>
              </a:ext>
            </a:extLst>
          </p:cNvPr>
          <p:cNvSpPr/>
          <p:nvPr/>
        </p:nvSpPr>
        <p:spPr>
          <a:xfrm>
            <a:off x="2108729" y="3046253"/>
            <a:ext cx="13359748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99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Josefin Sans Bold" pitchFamily="2" charset="0"/>
              </a:rPr>
              <a:t>September</a:t>
            </a:r>
            <a:endParaRPr lang="ja-JP" altLang="en-US" sz="115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Josefin Sans Bold" pitchFamily="2" charset="0"/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74263A79-A0C2-D81C-3D5D-4532ECC047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1499" y="6029606"/>
            <a:ext cx="2871603" cy="40181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12</Words>
  <Application>Microsoft Office PowerPoint</Application>
  <PresentationFormat>ユーザー設定</PresentationFormat>
  <Paragraphs>12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12</vt:i4>
      </vt:variant>
    </vt:vector>
  </HeadingPairs>
  <TitlesOfParts>
    <vt:vector size="20" baseType="lpstr">
      <vt:lpstr>游ゴシック Light</vt:lpstr>
      <vt:lpstr>Calibri</vt:lpstr>
      <vt:lpstr>Arial</vt:lpstr>
      <vt:lpstr>游ゴシック</vt:lpstr>
      <vt:lpstr>Josefin Sans Bold</vt:lpstr>
      <vt:lpstr>Office Theme</vt:lpstr>
      <vt:lpstr>Office テーマ</vt:lpstr>
      <vt:lpstr>1_Office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ピンク　かわいい　イラスト　ひな祭り　インスタグラム投稿　正方形</dc:title>
  <dc:creator>岡田朋子</dc:creator>
  <cp:lastModifiedBy>朋子 岡田</cp:lastModifiedBy>
  <cp:revision>2</cp:revision>
  <dcterms:created xsi:type="dcterms:W3CDTF">2006-08-16T00:00:00Z</dcterms:created>
  <dcterms:modified xsi:type="dcterms:W3CDTF">2024-05-22T14:40:39Z</dcterms:modified>
  <dc:identifier>DAGF7aTd0gE</dc:identifier>
</cp:coreProperties>
</file>