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69" r:id="rId4"/>
    <p:sldId id="270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18288000" cy="10287000"/>
  <p:notesSz cx="6858000" cy="9144000"/>
  <p:embeddedFontLst>
    <p:embeddedFont>
      <p:font typeface="M Plus Rounded Black" panose="020B0600070205080204" charset="-128"/>
      <p:regular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League Spartan" panose="020B0600070205080204" charset="0"/>
      <p:regular r:id="rId21"/>
    </p:embeddedFont>
    <p:embeddedFont>
      <p:font typeface="UD デジタル 教科書体 NK-B" panose="02020700000000000000" pitchFamily="18" charset="-128"/>
      <p:bold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C290ADE-AD98-4189-8D42-150381F04526}" v="10" dt="2023-11-24T17:36:31.71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946" y="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朋子 岡田" userId="45f9f782b126fbb9" providerId="LiveId" clId="{4C290ADE-AD98-4189-8D42-150381F04526}"/>
    <pc:docChg chg="modSld">
      <pc:chgData name="朋子 岡田" userId="45f9f782b126fbb9" providerId="LiveId" clId="{4C290ADE-AD98-4189-8D42-150381F04526}" dt="2023-11-24T17:36:31.714" v="11"/>
      <pc:docMkLst>
        <pc:docMk/>
      </pc:docMkLst>
      <pc:sldChg chg="modSp mod modAnim">
        <pc:chgData name="朋子 岡田" userId="45f9f782b126fbb9" providerId="LiveId" clId="{4C290ADE-AD98-4189-8D42-150381F04526}" dt="2023-11-24T17:36:31.714" v="11"/>
        <pc:sldMkLst>
          <pc:docMk/>
          <pc:sldMk cId="0" sldId="257"/>
        </pc:sldMkLst>
        <pc:spChg chg="mod">
          <ac:chgData name="朋子 岡田" userId="45f9f782b126fbb9" providerId="LiveId" clId="{4C290ADE-AD98-4189-8D42-150381F04526}" dt="2023-11-24T17:36:26.994" v="8" actId="20577"/>
          <ac:spMkLst>
            <pc:docMk/>
            <pc:sldMk cId="0" sldId="257"/>
            <ac:spMk id="18" creationId="{00000000-0000-0000-0000-000000000000}"/>
          </ac:spMkLst>
        </pc:spChg>
        <pc:spChg chg="mod">
          <ac:chgData name="朋子 岡田" userId="45f9f782b126fbb9" providerId="LiveId" clId="{4C290ADE-AD98-4189-8D42-150381F04526}" dt="2023-11-24T17:36:30.188" v="10" actId="20577"/>
          <ac:spMkLst>
            <pc:docMk/>
            <pc:sldMk cId="0" sldId="257"/>
            <ac:spMk id="20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11/25/2023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18" Type="http://schemas.openxmlformats.org/officeDocument/2006/relationships/image" Target="../media/image17.png"/><Relationship Id="rId3" Type="http://schemas.openxmlformats.org/officeDocument/2006/relationships/image" Target="../media/image2.svg"/><Relationship Id="rId21" Type="http://schemas.openxmlformats.org/officeDocument/2006/relationships/image" Target="../media/image20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17" Type="http://schemas.openxmlformats.org/officeDocument/2006/relationships/image" Target="../media/image16.sv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5" Type="http://schemas.openxmlformats.org/officeDocument/2006/relationships/image" Target="../media/image14.svg"/><Relationship Id="rId23" Type="http://schemas.openxmlformats.org/officeDocument/2006/relationships/image" Target="../media/image22.svg"/><Relationship Id="rId10" Type="http://schemas.openxmlformats.org/officeDocument/2006/relationships/image" Target="../media/image9.png"/><Relationship Id="rId19" Type="http://schemas.openxmlformats.org/officeDocument/2006/relationships/image" Target="../media/image18.svg"/><Relationship Id="rId4" Type="http://schemas.openxmlformats.org/officeDocument/2006/relationships/image" Target="../media/image3.png"/><Relationship Id="rId9" Type="http://schemas.openxmlformats.org/officeDocument/2006/relationships/image" Target="../media/image8.svg"/><Relationship Id="rId14" Type="http://schemas.openxmlformats.org/officeDocument/2006/relationships/image" Target="../media/image13.png"/><Relationship Id="rId22" Type="http://schemas.openxmlformats.org/officeDocument/2006/relationships/image" Target="../media/image2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sv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svg"/><Relationship Id="rId4" Type="http://schemas.openxmlformats.org/officeDocument/2006/relationships/image" Target="../media/image5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sv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svg"/><Relationship Id="rId4" Type="http://schemas.openxmlformats.org/officeDocument/2006/relationships/image" Target="../media/image5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sv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svg"/><Relationship Id="rId4" Type="http://schemas.openxmlformats.org/officeDocument/2006/relationships/image" Target="../media/image6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sv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5.svg"/><Relationship Id="rId4" Type="http://schemas.openxmlformats.org/officeDocument/2006/relationships/image" Target="../media/image6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22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5" Type="http://schemas.openxmlformats.org/officeDocument/2006/relationships/image" Target="../media/image67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Relationship Id="rId14" Type="http://schemas.openxmlformats.org/officeDocument/2006/relationships/image" Target="../media/image6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7" Type="http://schemas.openxmlformats.org/officeDocument/2006/relationships/image" Target="../media/image28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18" Type="http://schemas.openxmlformats.org/officeDocument/2006/relationships/image" Target="../media/image17.png"/><Relationship Id="rId3" Type="http://schemas.openxmlformats.org/officeDocument/2006/relationships/image" Target="../media/image2.svg"/><Relationship Id="rId21" Type="http://schemas.openxmlformats.org/officeDocument/2006/relationships/image" Target="../media/image20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17" Type="http://schemas.openxmlformats.org/officeDocument/2006/relationships/image" Target="../media/image16.sv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5" Type="http://schemas.openxmlformats.org/officeDocument/2006/relationships/image" Target="../media/image14.svg"/><Relationship Id="rId23" Type="http://schemas.openxmlformats.org/officeDocument/2006/relationships/image" Target="../media/image22.svg"/><Relationship Id="rId10" Type="http://schemas.openxmlformats.org/officeDocument/2006/relationships/image" Target="../media/image9.png"/><Relationship Id="rId19" Type="http://schemas.openxmlformats.org/officeDocument/2006/relationships/image" Target="../media/image18.svg"/><Relationship Id="rId4" Type="http://schemas.openxmlformats.org/officeDocument/2006/relationships/image" Target="../media/image3.png"/><Relationship Id="rId9" Type="http://schemas.openxmlformats.org/officeDocument/2006/relationships/image" Target="../media/image8.svg"/><Relationship Id="rId14" Type="http://schemas.openxmlformats.org/officeDocument/2006/relationships/image" Target="../media/image13.png"/><Relationship Id="rId22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svg"/><Relationship Id="rId4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sv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svg"/><Relationship Id="rId4" Type="http://schemas.openxmlformats.org/officeDocument/2006/relationships/image" Target="../media/image3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sv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4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sv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svg"/><Relationship Id="rId4" Type="http://schemas.openxmlformats.org/officeDocument/2006/relationships/image" Target="../media/image4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77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94488" y="557186"/>
            <a:ext cx="17099025" cy="9172629"/>
            <a:chOff x="0" y="0"/>
            <a:chExt cx="4503447" cy="241583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503447" cy="2415836"/>
            </a:xfrm>
            <a:custGeom>
              <a:avLst/>
              <a:gdLst/>
              <a:ahLst/>
              <a:cxnLst/>
              <a:rect l="l" t="t" r="r" b="b"/>
              <a:pathLst>
                <a:path w="4503447" h="2415836">
                  <a:moveTo>
                    <a:pt x="23091" y="0"/>
                  </a:moveTo>
                  <a:lnTo>
                    <a:pt x="4480356" y="0"/>
                  </a:lnTo>
                  <a:cubicBezTo>
                    <a:pt x="4486480" y="0"/>
                    <a:pt x="4492353" y="2433"/>
                    <a:pt x="4496684" y="6763"/>
                  </a:cubicBezTo>
                  <a:cubicBezTo>
                    <a:pt x="4501014" y="11094"/>
                    <a:pt x="4503447" y="16967"/>
                    <a:pt x="4503447" y="23091"/>
                  </a:cubicBezTo>
                  <a:lnTo>
                    <a:pt x="4503447" y="2392745"/>
                  </a:lnTo>
                  <a:cubicBezTo>
                    <a:pt x="4503447" y="2398869"/>
                    <a:pt x="4501014" y="2404743"/>
                    <a:pt x="4496684" y="2409073"/>
                  </a:cubicBezTo>
                  <a:cubicBezTo>
                    <a:pt x="4492353" y="2413403"/>
                    <a:pt x="4486480" y="2415836"/>
                    <a:pt x="4480356" y="2415836"/>
                  </a:cubicBezTo>
                  <a:lnTo>
                    <a:pt x="23091" y="2415836"/>
                  </a:lnTo>
                  <a:cubicBezTo>
                    <a:pt x="16967" y="2415836"/>
                    <a:pt x="11094" y="2413403"/>
                    <a:pt x="6763" y="2409073"/>
                  </a:cubicBezTo>
                  <a:cubicBezTo>
                    <a:pt x="2433" y="2404743"/>
                    <a:pt x="0" y="2398869"/>
                    <a:pt x="0" y="2392745"/>
                  </a:cubicBezTo>
                  <a:lnTo>
                    <a:pt x="0" y="23091"/>
                  </a:lnTo>
                  <a:cubicBezTo>
                    <a:pt x="0" y="16967"/>
                    <a:pt x="2433" y="11094"/>
                    <a:pt x="6763" y="6763"/>
                  </a:cubicBezTo>
                  <a:cubicBezTo>
                    <a:pt x="11094" y="2433"/>
                    <a:pt x="16967" y="0"/>
                    <a:pt x="23091" y="0"/>
                  </a:cubicBezTo>
                  <a:close/>
                </a:path>
              </a:pathLst>
            </a:custGeom>
            <a:solidFill>
              <a:srgbClr val="EBFAFA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19050"/>
              <a:ext cx="4503447" cy="243488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38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5760828" y="5232569"/>
            <a:ext cx="5978426" cy="1173602"/>
            <a:chOff x="0" y="-19050"/>
            <a:chExt cx="2466170" cy="3445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466170" cy="325450"/>
            </a:xfrm>
            <a:custGeom>
              <a:avLst/>
              <a:gdLst/>
              <a:ahLst/>
              <a:cxnLst/>
              <a:rect l="l" t="t" r="r" b="b"/>
              <a:pathLst>
                <a:path w="2466170" h="325450">
                  <a:moveTo>
                    <a:pt x="42167" y="0"/>
                  </a:moveTo>
                  <a:lnTo>
                    <a:pt x="2424004" y="0"/>
                  </a:lnTo>
                  <a:cubicBezTo>
                    <a:pt x="2435187" y="0"/>
                    <a:pt x="2445912" y="4443"/>
                    <a:pt x="2453820" y="12350"/>
                  </a:cubicBezTo>
                  <a:cubicBezTo>
                    <a:pt x="2461728" y="20258"/>
                    <a:pt x="2466170" y="30983"/>
                    <a:pt x="2466170" y="42167"/>
                  </a:cubicBezTo>
                  <a:lnTo>
                    <a:pt x="2466170" y="283283"/>
                  </a:lnTo>
                  <a:cubicBezTo>
                    <a:pt x="2466170" y="294466"/>
                    <a:pt x="2461728" y="305192"/>
                    <a:pt x="2453820" y="313099"/>
                  </a:cubicBezTo>
                  <a:cubicBezTo>
                    <a:pt x="2445912" y="321007"/>
                    <a:pt x="2435187" y="325450"/>
                    <a:pt x="2424004" y="325450"/>
                  </a:cubicBezTo>
                  <a:lnTo>
                    <a:pt x="42167" y="325450"/>
                  </a:lnTo>
                  <a:cubicBezTo>
                    <a:pt x="18879" y="325450"/>
                    <a:pt x="0" y="306571"/>
                    <a:pt x="0" y="283283"/>
                  </a:cubicBezTo>
                  <a:lnTo>
                    <a:pt x="0" y="42167"/>
                  </a:lnTo>
                  <a:cubicBezTo>
                    <a:pt x="0" y="30983"/>
                    <a:pt x="4443" y="20258"/>
                    <a:pt x="12350" y="12350"/>
                  </a:cubicBezTo>
                  <a:cubicBezTo>
                    <a:pt x="20258" y="4443"/>
                    <a:pt x="30983" y="0"/>
                    <a:pt x="42167" y="0"/>
                  </a:cubicBezTo>
                  <a:close/>
                </a:path>
              </a:pathLst>
            </a:custGeom>
            <a:solidFill>
              <a:srgbClr val="1D7678"/>
            </a:solidFill>
          </p:spPr>
          <p:txBody>
            <a:bodyPr/>
            <a:lstStyle/>
            <a:p>
              <a:r>
                <a:rPr lang="ja-JP" altLang="en-US" sz="7200" dirty="0">
                  <a:solidFill>
                    <a:schemeClr val="bg1"/>
                  </a:solidFill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　　　ふく習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19050"/>
              <a:ext cx="2466170" cy="344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38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rot="-9848132">
            <a:off x="14010020" y="1407903"/>
            <a:ext cx="2554713" cy="2602023"/>
          </a:xfrm>
          <a:custGeom>
            <a:avLst/>
            <a:gdLst/>
            <a:ahLst/>
            <a:cxnLst/>
            <a:rect l="l" t="t" r="r" b="b"/>
            <a:pathLst>
              <a:path w="2554713" h="2602023">
                <a:moveTo>
                  <a:pt x="0" y="0"/>
                </a:moveTo>
                <a:lnTo>
                  <a:pt x="2554714" y="0"/>
                </a:lnTo>
                <a:lnTo>
                  <a:pt x="2554714" y="2602023"/>
                </a:lnTo>
                <a:lnTo>
                  <a:pt x="0" y="260202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-9848132">
            <a:off x="14593096" y="-762510"/>
            <a:ext cx="1963831" cy="1806725"/>
          </a:xfrm>
          <a:custGeom>
            <a:avLst/>
            <a:gdLst/>
            <a:ahLst/>
            <a:cxnLst/>
            <a:rect l="l" t="t" r="r" b="b"/>
            <a:pathLst>
              <a:path w="1963831" h="1806725">
                <a:moveTo>
                  <a:pt x="0" y="0"/>
                </a:moveTo>
                <a:lnTo>
                  <a:pt x="1963831" y="0"/>
                </a:lnTo>
                <a:lnTo>
                  <a:pt x="1963831" y="1806725"/>
                </a:lnTo>
                <a:lnTo>
                  <a:pt x="0" y="180672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10" name="Group 10"/>
          <p:cNvGrpSpPr/>
          <p:nvPr/>
        </p:nvGrpSpPr>
        <p:grpSpPr>
          <a:xfrm rot="-10189175">
            <a:off x="14055841" y="499462"/>
            <a:ext cx="2978278" cy="2605993"/>
            <a:chOff x="0" y="0"/>
            <a:chExt cx="812800" cy="7112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711200"/>
            </a:xfrm>
            <a:custGeom>
              <a:avLst/>
              <a:gdLst/>
              <a:ahLst/>
              <a:cxnLst/>
              <a:rect l="l" t="t" r="r" b="b"/>
              <a:pathLst>
                <a:path w="812800" h="711200">
                  <a:moveTo>
                    <a:pt x="406400" y="0"/>
                  </a:moveTo>
                  <a:lnTo>
                    <a:pt x="812800" y="711200"/>
                  </a:lnTo>
                  <a:lnTo>
                    <a:pt x="0" y="711200"/>
                  </a:lnTo>
                  <a:lnTo>
                    <a:pt x="406400" y="0"/>
                  </a:lnTo>
                  <a:close/>
                </a:path>
              </a:pathLst>
            </a:custGeom>
            <a:solidFill>
              <a:srgbClr val="F54B8B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127000" y="263525"/>
              <a:ext cx="558800" cy="396875"/>
            </a:xfrm>
            <a:prstGeom prst="rect">
              <a:avLst/>
            </a:prstGeom>
          </p:spPr>
          <p:txBody>
            <a:bodyPr lIns="83419" tIns="83419" rIns="83419" bIns="83419" rtlCol="0" anchor="ctr"/>
            <a:lstStyle/>
            <a:p>
              <a:pPr algn="ctr">
                <a:lnSpc>
                  <a:spcPts val="3218"/>
                </a:lnSpc>
              </a:pPr>
              <a:endParaRPr/>
            </a:p>
          </p:txBody>
        </p:sp>
      </p:grpSp>
      <p:sp>
        <p:nvSpPr>
          <p:cNvPr id="13" name="Freeform 13"/>
          <p:cNvSpPr/>
          <p:nvPr/>
        </p:nvSpPr>
        <p:spPr>
          <a:xfrm rot="-10189175">
            <a:off x="15079888" y="1181514"/>
            <a:ext cx="1009734" cy="710486"/>
          </a:xfrm>
          <a:custGeom>
            <a:avLst/>
            <a:gdLst/>
            <a:ahLst/>
            <a:cxnLst/>
            <a:rect l="l" t="t" r="r" b="b"/>
            <a:pathLst>
              <a:path w="1009734" h="710486">
                <a:moveTo>
                  <a:pt x="0" y="0"/>
                </a:moveTo>
                <a:lnTo>
                  <a:pt x="1009734" y="0"/>
                </a:lnTo>
                <a:lnTo>
                  <a:pt x="1009734" y="710485"/>
                </a:lnTo>
                <a:lnTo>
                  <a:pt x="0" y="71048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 rot="802999">
            <a:off x="14989553" y="8181143"/>
            <a:ext cx="3706239" cy="1495973"/>
          </a:xfrm>
          <a:custGeom>
            <a:avLst/>
            <a:gdLst/>
            <a:ahLst/>
            <a:cxnLst/>
            <a:rect l="l" t="t" r="r" b="b"/>
            <a:pathLst>
              <a:path w="3706239" h="1495973">
                <a:moveTo>
                  <a:pt x="0" y="0"/>
                </a:moveTo>
                <a:lnTo>
                  <a:pt x="3706239" y="0"/>
                </a:lnTo>
                <a:lnTo>
                  <a:pt x="3706239" y="1495973"/>
                </a:lnTo>
                <a:lnTo>
                  <a:pt x="0" y="149597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grpSp>
        <p:nvGrpSpPr>
          <p:cNvPr id="15" name="Group 15"/>
          <p:cNvGrpSpPr/>
          <p:nvPr/>
        </p:nvGrpSpPr>
        <p:grpSpPr>
          <a:xfrm rot="-5088042">
            <a:off x="15765305" y="7444020"/>
            <a:ext cx="3079175" cy="2256806"/>
            <a:chOff x="0" y="0"/>
            <a:chExt cx="749861" cy="549592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749861" cy="549592"/>
            </a:xfrm>
            <a:custGeom>
              <a:avLst/>
              <a:gdLst/>
              <a:ahLst/>
              <a:cxnLst/>
              <a:rect l="l" t="t" r="r" b="b"/>
              <a:pathLst>
                <a:path w="749861" h="549592">
                  <a:moveTo>
                    <a:pt x="0" y="0"/>
                  </a:moveTo>
                  <a:lnTo>
                    <a:pt x="749861" y="0"/>
                  </a:lnTo>
                  <a:lnTo>
                    <a:pt x="749861" y="549592"/>
                  </a:lnTo>
                  <a:lnTo>
                    <a:pt x="0" y="549592"/>
                  </a:lnTo>
                  <a:close/>
                </a:path>
              </a:pathLst>
            </a:custGeom>
            <a:solidFill>
              <a:srgbClr val="F8D60D"/>
            </a:solidFill>
          </p:spPr>
        </p:sp>
        <p:sp>
          <p:nvSpPr>
            <p:cNvPr id="17" name="TextBox 17"/>
            <p:cNvSpPr txBox="1"/>
            <p:nvPr/>
          </p:nvSpPr>
          <p:spPr>
            <a:xfrm>
              <a:off x="0" y="-66675"/>
              <a:ext cx="749861" cy="616267"/>
            </a:xfrm>
            <a:prstGeom prst="rect">
              <a:avLst/>
            </a:prstGeom>
          </p:spPr>
          <p:txBody>
            <a:bodyPr lIns="83343" tIns="83343" rIns="83343" bIns="83343" rtlCol="0" anchor="ctr"/>
            <a:lstStyle/>
            <a:p>
              <a:pPr algn="ctr">
                <a:lnSpc>
                  <a:spcPts val="3215"/>
                </a:lnSpc>
              </a:pPr>
              <a:endParaRPr/>
            </a:p>
          </p:txBody>
        </p:sp>
      </p:grpSp>
      <p:sp>
        <p:nvSpPr>
          <p:cNvPr id="18" name="Freeform 18"/>
          <p:cNvSpPr/>
          <p:nvPr/>
        </p:nvSpPr>
        <p:spPr>
          <a:xfrm flipH="1">
            <a:off x="15822561" y="9514042"/>
            <a:ext cx="2745610" cy="1387781"/>
          </a:xfrm>
          <a:custGeom>
            <a:avLst/>
            <a:gdLst/>
            <a:ahLst/>
            <a:cxnLst/>
            <a:rect l="l" t="t" r="r" b="b"/>
            <a:pathLst>
              <a:path w="2745610" h="1387781">
                <a:moveTo>
                  <a:pt x="2745610" y="0"/>
                </a:moveTo>
                <a:lnTo>
                  <a:pt x="0" y="0"/>
                </a:lnTo>
                <a:lnTo>
                  <a:pt x="0" y="1387781"/>
                </a:lnTo>
                <a:lnTo>
                  <a:pt x="2745610" y="1387781"/>
                </a:lnTo>
                <a:lnTo>
                  <a:pt x="274561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 rot="311957">
            <a:off x="16774573" y="7897961"/>
            <a:ext cx="1053304" cy="741143"/>
          </a:xfrm>
          <a:custGeom>
            <a:avLst/>
            <a:gdLst/>
            <a:ahLst/>
            <a:cxnLst/>
            <a:rect l="l" t="t" r="r" b="b"/>
            <a:pathLst>
              <a:path w="1053304" h="741143">
                <a:moveTo>
                  <a:pt x="0" y="0"/>
                </a:moveTo>
                <a:lnTo>
                  <a:pt x="1053303" y="0"/>
                </a:lnTo>
                <a:lnTo>
                  <a:pt x="1053303" y="741142"/>
                </a:lnTo>
                <a:lnTo>
                  <a:pt x="0" y="74114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7212719" y="9596673"/>
            <a:ext cx="2582131" cy="1305150"/>
          </a:xfrm>
          <a:custGeom>
            <a:avLst/>
            <a:gdLst/>
            <a:ahLst/>
            <a:cxnLst/>
            <a:rect l="l" t="t" r="r" b="b"/>
            <a:pathLst>
              <a:path w="2582131" h="1305150">
                <a:moveTo>
                  <a:pt x="0" y="0"/>
                </a:moveTo>
                <a:lnTo>
                  <a:pt x="2582131" y="0"/>
                </a:lnTo>
                <a:lnTo>
                  <a:pt x="2582131" y="1305150"/>
                </a:lnTo>
                <a:lnTo>
                  <a:pt x="0" y="130515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grpSp>
        <p:nvGrpSpPr>
          <p:cNvPr id="21" name="Group 21"/>
          <p:cNvGrpSpPr/>
          <p:nvPr/>
        </p:nvGrpSpPr>
        <p:grpSpPr>
          <a:xfrm rot="-809241">
            <a:off x="6909483" y="7325268"/>
            <a:ext cx="2839365" cy="2839365"/>
            <a:chOff x="0" y="0"/>
            <a:chExt cx="812800" cy="8128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5B54B"/>
            </a:solidFill>
          </p:spPr>
        </p:sp>
        <p:sp>
          <p:nvSpPr>
            <p:cNvPr id="23" name="TextBox 23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78380" tIns="78380" rIns="78380" bIns="78380" rtlCol="0" anchor="ctr"/>
            <a:lstStyle/>
            <a:p>
              <a:pPr algn="ctr">
                <a:lnSpc>
                  <a:spcPts val="3024"/>
                </a:lnSpc>
              </a:pPr>
              <a:endParaRPr/>
            </a:p>
          </p:txBody>
        </p:sp>
      </p:grpSp>
      <p:sp>
        <p:nvSpPr>
          <p:cNvPr id="24" name="Freeform 24"/>
          <p:cNvSpPr/>
          <p:nvPr/>
        </p:nvSpPr>
        <p:spPr>
          <a:xfrm rot="-809241">
            <a:off x="7744223" y="8290318"/>
            <a:ext cx="1178982" cy="775985"/>
          </a:xfrm>
          <a:custGeom>
            <a:avLst/>
            <a:gdLst/>
            <a:ahLst/>
            <a:cxnLst/>
            <a:rect l="l" t="t" r="r" b="b"/>
            <a:pathLst>
              <a:path w="1178982" h="775985">
                <a:moveTo>
                  <a:pt x="0" y="0"/>
                </a:moveTo>
                <a:lnTo>
                  <a:pt x="1178982" y="0"/>
                </a:lnTo>
                <a:lnTo>
                  <a:pt x="1178982" y="775984"/>
                </a:lnTo>
                <a:lnTo>
                  <a:pt x="0" y="775984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25"/>
          <p:cNvSpPr/>
          <p:nvPr/>
        </p:nvSpPr>
        <p:spPr>
          <a:xfrm>
            <a:off x="6882690" y="8266102"/>
            <a:ext cx="2892951" cy="1667392"/>
          </a:xfrm>
          <a:custGeom>
            <a:avLst/>
            <a:gdLst/>
            <a:ahLst/>
            <a:cxnLst/>
            <a:rect l="l" t="t" r="r" b="b"/>
            <a:pathLst>
              <a:path w="2892951" h="1667392">
                <a:moveTo>
                  <a:pt x="0" y="0"/>
                </a:moveTo>
                <a:lnTo>
                  <a:pt x="2892951" y="0"/>
                </a:lnTo>
                <a:lnTo>
                  <a:pt x="2892951" y="1667392"/>
                </a:lnTo>
                <a:lnTo>
                  <a:pt x="0" y="1667392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26"/>
          <p:cNvSpPr/>
          <p:nvPr/>
        </p:nvSpPr>
        <p:spPr>
          <a:xfrm rot="2041112">
            <a:off x="-1350819" y="5678543"/>
            <a:ext cx="1378230" cy="1857908"/>
          </a:xfrm>
          <a:custGeom>
            <a:avLst/>
            <a:gdLst/>
            <a:ahLst/>
            <a:cxnLst/>
            <a:rect l="l" t="t" r="r" b="b"/>
            <a:pathLst>
              <a:path w="1378230" h="1857908">
                <a:moveTo>
                  <a:pt x="0" y="0"/>
                </a:moveTo>
                <a:lnTo>
                  <a:pt x="1378230" y="0"/>
                </a:lnTo>
                <a:lnTo>
                  <a:pt x="1378230" y="1857908"/>
                </a:lnTo>
                <a:lnTo>
                  <a:pt x="0" y="1857908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grpSp>
        <p:nvGrpSpPr>
          <p:cNvPr id="27" name="Group 27"/>
          <p:cNvGrpSpPr/>
          <p:nvPr/>
        </p:nvGrpSpPr>
        <p:grpSpPr>
          <a:xfrm rot="2041112">
            <a:off x="-989118" y="3429352"/>
            <a:ext cx="3043204" cy="2817848"/>
            <a:chOff x="0" y="0"/>
            <a:chExt cx="571640" cy="529308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571640" cy="529308"/>
            </a:xfrm>
            <a:custGeom>
              <a:avLst/>
              <a:gdLst/>
              <a:ahLst/>
              <a:cxnLst/>
              <a:rect l="l" t="t" r="r" b="b"/>
              <a:pathLst>
                <a:path w="571640" h="529308">
                  <a:moveTo>
                    <a:pt x="0" y="0"/>
                  </a:moveTo>
                  <a:lnTo>
                    <a:pt x="571640" y="0"/>
                  </a:lnTo>
                  <a:lnTo>
                    <a:pt x="571640" y="529308"/>
                  </a:lnTo>
                  <a:lnTo>
                    <a:pt x="0" y="529308"/>
                  </a:lnTo>
                  <a:close/>
                </a:path>
              </a:pathLst>
            </a:custGeom>
            <a:solidFill>
              <a:srgbClr val="F5604B"/>
            </a:solidFill>
          </p:spPr>
        </p:sp>
        <p:sp>
          <p:nvSpPr>
            <p:cNvPr id="29" name="TextBox 29"/>
            <p:cNvSpPr txBox="1"/>
            <p:nvPr/>
          </p:nvSpPr>
          <p:spPr>
            <a:xfrm>
              <a:off x="0" y="-66675"/>
              <a:ext cx="571640" cy="595983"/>
            </a:xfrm>
            <a:prstGeom prst="rect">
              <a:avLst/>
            </a:prstGeom>
          </p:spPr>
          <p:txBody>
            <a:bodyPr lIns="83139" tIns="83139" rIns="83139" bIns="83139" rtlCol="0" anchor="ctr"/>
            <a:lstStyle/>
            <a:p>
              <a:pPr algn="ctr">
                <a:lnSpc>
                  <a:spcPts val="3207"/>
                </a:lnSpc>
              </a:pPr>
              <a:endParaRPr/>
            </a:p>
          </p:txBody>
        </p:sp>
      </p:grpSp>
      <p:sp>
        <p:nvSpPr>
          <p:cNvPr id="30" name="Freeform 30"/>
          <p:cNvSpPr/>
          <p:nvPr/>
        </p:nvSpPr>
        <p:spPr>
          <a:xfrm rot="2041112">
            <a:off x="57548" y="4350031"/>
            <a:ext cx="1171911" cy="824599"/>
          </a:xfrm>
          <a:custGeom>
            <a:avLst/>
            <a:gdLst/>
            <a:ahLst/>
            <a:cxnLst/>
            <a:rect l="l" t="t" r="r" b="b"/>
            <a:pathLst>
              <a:path w="1171911" h="824599">
                <a:moveTo>
                  <a:pt x="0" y="0"/>
                </a:moveTo>
                <a:lnTo>
                  <a:pt x="1171911" y="0"/>
                </a:lnTo>
                <a:lnTo>
                  <a:pt x="1171911" y="824599"/>
                </a:lnTo>
                <a:lnTo>
                  <a:pt x="0" y="82459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31" name="Freeform 31"/>
          <p:cNvSpPr/>
          <p:nvPr/>
        </p:nvSpPr>
        <p:spPr>
          <a:xfrm rot="1150183">
            <a:off x="619596" y="5357495"/>
            <a:ext cx="1291030" cy="1645291"/>
          </a:xfrm>
          <a:custGeom>
            <a:avLst/>
            <a:gdLst/>
            <a:ahLst/>
            <a:cxnLst/>
            <a:rect l="l" t="t" r="r" b="b"/>
            <a:pathLst>
              <a:path w="1291030" h="1645291">
                <a:moveTo>
                  <a:pt x="0" y="0"/>
                </a:moveTo>
                <a:lnTo>
                  <a:pt x="1291031" y="0"/>
                </a:lnTo>
                <a:lnTo>
                  <a:pt x="1291031" y="1645291"/>
                </a:lnTo>
                <a:lnTo>
                  <a:pt x="0" y="1645291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 l="-110462" t="-288"/>
            </a:stretch>
          </a:blipFill>
        </p:spPr>
      </p:sp>
      <p:sp>
        <p:nvSpPr>
          <p:cNvPr id="32" name="Freeform 32"/>
          <p:cNvSpPr/>
          <p:nvPr/>
        </p:nvSpPr>
        <p:spPr>
          <a:xfrm rot="1968832">
            <a:off x="2686096" y="3815239"/>
            <a:ext cx="834634" cy="698057"/>
          </a:xfrm>
          <a:custGeom>
            <a:avLst/>
            <a:gdLst/>
            <a:ahLst/>
            <a:cxnLst/>
            <a:rect l="l" t="t" r="r" b="b"/>
            <a:pathLst>
              <a:path w="834634" h="698057">
                <a:moveTo>
                  <a:pt x="0" y="0"/>
                </a:moveTo>
                <a:lnTo>
                  <a:pt x="834634" y="0"/>
                </a:lnTo>
                <a:lnTo>
                  <a:pt x="834634" y="698058"/>
                </a:lnTo>
                <a:lnTo>
                  <a:pt x="0" y="698058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</p:sp>
      <p:sp>
        <p:nvSpPr>
          <p:cNvPr id="33" name="Freeform 33"/>
          <p:cNvSpPr/>
          <p:nvPr/>
        </p:nvSpPr>
        <p:spPr>
          <a:xfrm rot="7194211">
            <a:off x="15996861" y="4333455"/>
            <a:ext cx="834634" cy="698057"/>
          </a:xfrm>
          <a:custGeom>
            <a:avLst/>
            <a:gdLst/>
            <a:ahLst/>
            <a:cxnLst/>
            <a:rect l="l" t="t" r="r" b="b"/>
            <a:pathLst>
              <a:path w="834634" h="698057">
                <a:moveTo>
                  <a:pt x="0" y="0"/>
                </a:moveTo>
                <a:lnTo>
                  <a:pt x="834634" y="0"/>
                </a:lnTo>
                <a:lnTo>
                  <a:pt x="834634" y="698057"/>
                </a:lnTo>
                <a:lnTo>
                  <a:pt x="0" y="698057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</p:sp>
      <p:sp>
        <p:nvSpPr>
          <p:cNvPr id="34" name="TextBox 34"/>
          <p:cNvSpPr txBox="1"/>
          <p:nvPr/>
        </p:nvSpPr>
        <p:spPr>
          <a:xfrm>
            <a:off x="4062383" y="4015038"/>
            <a:ext cx="9363740" cy="12643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802"/>
              </a:lnSpc>
            </a:pPr>
            <a:r>
              <a:rPr lang="en-US" sz="11142">
                <a:solidFill>
                  <a:srgbClr val="1D777A"/>
                </a:solidFill>
                <a:latin typeface="League Spartan"/>
              </a:rPr>
              <a:t>SHAPES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469038" y="1867809"/>
            <a:ext cx="5442089" cy="7390491"/>
          </a:xfrm>
          <a:custGeom>
            <a:avLst/>
            <a:gdLst/>
            <a:ahLst/>
            <a:cxnLst/>
            <a:rect l="l" t="t" r="r" b="b"/>
            <a:pathLst>
              <a:path w="5442089" h="7390491">
                <a:moveTo>
                  <a:pt x="0" y="0"/>
                </a:moveTo>
                <a:lnTo>
                  <a:pt x="5442089" y="0"/>
                </a:lnTo>
                <a:lnTo>
                  <a:pt x="5442089" y="7390491"/>
                </a:lnTo>
                <a:lnTo>
                  <a:pt x="0" y="739049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707578" y="564748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11557786" y="1203553"/>
            <a:ext cx="6266379" cy="13464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059"/>
              </a:lnSpc>
            </a:pPr>
            <a:r>
              <a:rPr lang="en-US" sz="7899" dirty="0">
                <a:solidFill>
                  <a:srgbClr val="000000"/>
                </a:solidFill>
                <a:highlight>
                  <a:srgbClr val="FFFF00"/>
                </a:highlight>
                <a:latin typeface="M Plus Rounded Black"/>
              </a:rPr>
              <a:t>11 diamonds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350763" y="2728592"/>
            <a:ext cx="7675611" cy="6838272"/>
          </a:xfrm>
          <a:custGeom>
            <a:avLst/>
            <a:gdLst/>
            <a:ahLst/>
            <a:cxnLst/>
            <a:rect l="l" t="t" r="r" b="b"/>
            <a:pathLst>
              <a:path w="7675611" h="6838272">
                <a:moveTo>
                  <a:pt x="0" y="0"/>
                </a:moveTo>
                <a:lnTo>
                  <a:pt x="7675612" y="0"/>
                </a:lnTo>
                <a:lnTo>
                  <a:pt x="7675612" y="6838272"/>
                </a:lnTo>
                <a:lnTo>
                  <a:pt x="0" y="683827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0329706" y="720136"/>
            <a:ext cx="7675611" cy="13464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059"/>
              </a:lnSpc>
            </a:pPr>
            <a:r>
              <a:rPr lang="en-US" sz="7899" dirty="0">
                <a:solidFill>
                  <a:srgbClr val="000000"/>
                </a:solidFill>
                <a:highlight>
                  <a:srgbClr val="FFFF00"/>
                </a:highlight>
                <a:latin typeface="M Plus Rounded Black"/>
              </a:rPr>
              <a:t>2 triangles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1294175" y="2302835"/>
            <a:ext cx="5746671" cy="13464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059"/>
              </a:lnSpc>
            </a:pPr>
            <a:r>
              <a:rPr lang="en-US" sz="7899" dirty="0">
                <a:solidFill>
                  <a:srgbClr val="000000"/>
                </a:solidFill>
                <a:highlight>
                  <a:srgbClr val="FFFF00"/>
                </a:highlight>
                <a:latin typeface="M Plus Rounded Black"/>
              </a:rPr>
              <a:t>1 rectangle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1294175" y="3968638"/>
            <a:ext cx="3733205" cy="13464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059"/>
              </a:lnSpc>
            </a:pPr>
            <a:r>
              <a:rPr lang="en-US" sz="7899" dirty="0">
                <a:solidFill>
                  <a:srgbClr val="000000"/>
                </a:solidFill>
                <a:highlight>
                  <a:srgbClr val="FFFF00"/>
                </a:highlight>
                <a:latin typeface="M Plus Rounded Black"/>
              </a:rPr>
              <a:t>1 circle</a:t>
            </a:r>
          </a:p>
        </p:txBody>
      </p:sp>
      <p:sp>
        <p:nvSpPr>
          <p:cNvPr id="6" name="Freeform 6"/>
          <p:cNvSpPr/>
          <p:nvPr/>
        </p:nvSpPr>
        <p:spPr>
          <a:xfrm>
            <a:off x="765447" y="563135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903042" y="1188848"/>
            <a:ext cx="7393635" cy="8069452"/>
          </a:xfrm>
          <a:custGeom>
            <a:avLst/>
            <a:gdLst/>
            <a:ahLst/>
            <a:cxnLst/>
            <a:rect l="l" t="t" r="r" b="b"/>
            <a:pathLst>
              <a:path w="7393635" h="8069452">
                <a:moveTo>
                  <a:pt x="0" y="0"/>
                </a:moveTo>
                <a:lnTo>
                  <a:pt x="7393635" y="0"/>
                </a:lnTo>
                <a:lnTo>
                  <a:pt x="7393635" y="8069452"/>
                </a:lnTo>
                <a:lnTo>
                  <a:pt x="0" y="806945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1327538" y="654454"/>
            <a:ext cx="6114839" cy="13464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059"/>
              </a:lnSpc>
            </a:pPr>
            <a:r>
              <a:rPr lang="en-US" sz="7899" dirty="0">
                <a:solidFill>
                  <a:srgbClr val="000000"/>
                </a:solidFill>
                <a:highlight>
                  <a:srgbClr val="FFFF00"/>
                </a:highlight>
                <a:latin typeface="M Plus Rounded Black"/>
              </a:rPr>
              <a:t>1 triangle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1977156" y="2496080"/>
            <a:ext cx="4815602" cy="13464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059"/>
              </a:lnSpc>
            </a:pPr>
            <a:r>
              <a:rPr lang="en-US" sz="7899" dirty="0">
                <a:solidFill>
                  <a:srgbClr val="000000"/>
                </a:solidFill>
                <a:highlight>
                  <a:srgbClr val="FFFF00"/>
                </a:highlight>
                <a:latin typeface="M Plus Rounded Black"/>
              </a:rPr>
              <a:t>3 squares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1734800" y="4337706"/>
            <a:ext cx="6271379" cy="13464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059"/>
              </a:lnSpc>
            </a:pPr>
            <a:r>
              <a:rPr lang="en-US" sz="7899" dirty="0">
                <a:solidFill>
                  <a:srgbClr val="000000"/>
                </a:solidFill>
                <a:highlight>
                  <a:srgbClr val="FFFF00"/>
                </a:highlight>
                <a:latin typeface="M Plus Rounded Black"/>
              </a:rPr>
              <a:t>2 rectangles</a:t>
            </a:r>
          </a:p>
        </p:txBody>
      </p:sp>
      <p:sp>
        <p:nvSpPr>
          <p:cNvPr id="6" name="Freeform 6"/>
          <p:cNvSpPr/>
          <p:nvPr/>
        </p:nvSpPr>
        <p:spPr>
          <a:xfrm>
            <a:off x="566406" y="43868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292585" y="1422628"/>
            <a:ext cx="5568074" cy="8080318"/>
          </a:xfrm>
          <a:custGeom>
            <a:avLst/>
            <a:gdLst/>
            <a:ahLst/>
            <a:cxnLst/>
            <a:rect l="l" t="t" r="r" b="b"/>
            <a:pathLst>
              <a:path w="5568074" h="8080318">
                <a:moveTo>
                  <a:pt x="0" y="0"/>
                </a:moveTo>
                <a:lnTo>
                  <a:pt x="5568073" y="0"/>
                </a:lnTo>
                <a:lnTo>
                  <a:pt x="5568073" y="8080318"/>
                </a:lnTo>
                <a:lnTo>
                  <a:pt x="0" y="808031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1555286" y="1203553"/>
            <a:ext cx="6271379" cy="13464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059"/>
              </a:lnSpc>
            </a:pPr>
            <a:r>
              <a:rPr lang="en-US" sz="7899" dirty="0">
                <a:solidFill>
                  <a:srgbClr val="000000"/>
                </a:solidFill>
                <a:highlight>
                  <a:srgbClr val="FFFF00"/>
                </a:highlight>
                <a:latin typeface="M Plus Rounded Black"/>
              </a:rPr>
              <a:t>9 rectangles</a:t>
            </a:r>
          </a:p>
        </p:txBody>
      </p:sp>
      <p:sp>
        <p:nvSpPr>
          <p:cNvPr id="4" name="Freeform 4"/>
          <p:cNvSpPr/>
          <p:nvPr/>
        </p:nvSpPr>
        <p:spPr>
          <a:xfrm>
            <a:off x="482460" y="10287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77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94488" y="557186"/>
            <a:ext cx="17099025" cy="9172629"/>
            <a:chOff x="0" y="0"/>
            <a:chExt cx="4503447" cy="241583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503447" cy="2415836"/>
            </a:xfrm>
            <a:custGeom>
              <a:avLst/>
              <a:gdLst/>
              <a:ahLst/>
              <a:cxnLst/>
              <a:rect l="l" t="t" r="r" b="b"/>
              <a:pathLst>
                <a:path w="4503447" h="2415836">
                  <a:moveTo>
                    <a:pt x="23091" y="0"/>
                  </a:moveTo>
                  <a:lnTo>
                    <a:pt x="4480356" y="0"/>
                  </a:lnTo>
                  <a:cubicBezTo>
                    <a:pt x="4486480" y="0"/>
                    <a:pt x="4492353" y="2433"/>
                    <a:pt x="4496684" y="6763"/>
                  </a:cubicBezTo>
                  <a:cubicBezTo>
                    <a:pt x="4501014" y="11094"/>
                    <a:pt x="4503447" y="16967"/>
                    <a:pt x="4503447" y="23091"/>
                  </a:cubicBezTo>
                  <a:lnTo>
                    <a:pt x="4503447" y="2392745"/>
                  </a:lnTo>
                  <a:cubicBezTo>
                    <a:pt x="4503447" y="2398869"/>
                    <a:pt x="4501014" y="2404743"/>
                    <a:pt x="4496684" y="2409073"/>
                  </a:cubicBezTo>
                  <a:cubicBezTo>
                    <a:pt x="4492353" y="2413403"/>
                    <a:pt x="4486480" y="2415836"/>
                    <a:pt x="4480356" y="2415836"/>
                  </a:cubicBezTo>
                  <a:lnTo>
                    <a:pt x="23091" y="2415836"/>
                  </a:lnTo>
                  <a:cubicBezTo>
                    <a:pt x="16967" y="2415836"/>
                    <a:pt x="11094" y="2413403"/>
                    <a:pt x="6763" y="2409073"/>
                  </a:cubicBezTo>
                  <a:cubicBezTo>
                    <a:pt x="2433" y="2404743"/>
                    <a:pt x="0" y="2398869"/>
                    <a:pt x="0" y="2392745"/>
                  </a:cubicBezTo>
                  <a:lnTo>
                    <a:pt x="0" y="23091"/>
                  </a:lnTo>
                  <a:cubicBezTo>
                    <a:pt x="0" y="16967"/>
                    <a:pt x="2433" y="11094"/>
                    <a:pt x="6763" y="6763"/>
                  </a:cubicBezTo>
                  <a:cubicBezTo>
                    <a:pt x="11094" y="2433"/>
                    <a:pt x="16967" y="0"/>
                    <a:pt x="23091" y="0"/>
                  </a:cubicBezTo>
                  <a:close/>
                </a:path>
              </a:pathLst>
            </a:custGeom>
            <a:solidFill>
              <a:srgbClr val="EBFAFA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19050"/>
              <a:ext cx="4503447" cy="243488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38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 rot="-9848132">
            <a:off x="14010020" y="1407903"/>
            <a:ext cx="2554713" cy="2602023"/>
          </a:xfrm>
          <a:custGeom>
            <a:avLst/>
            <a:gdLst/>
            <a:ahLst/>
            <a:cxnLst/>
            <a:rect l="l" t="t" r="r" b="b"/>
            <a:pathLst>
              <a:path w="2554713" h="2602023">
                <a:moveTo>
                  <a:pt x="0" y="0"/>
                </a:moveTo>
                <a:lnTo>
                  <a:pt x="2554714" y="0"/>
                </a:lnTo>
                <a:lnTo>
                  <a:pt x="2554714" y="2602023"/>
                </a:lnTo>
                <a:lnTo>
                  <a:pt x="0" y="260202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-9848132">
            <a:off x="14593096" y="-762510"/>
            <a:ext cx="1963831" cy="1806725"/>
          </a:xfrm>
          <a:custGeom>
            <a:avLst/>
            <a:gdLst/>
            <a:ahLst/>
            <a:cxnLst/>
            <a:rect l="l" t="t" r="r" b="b"/>
            <a:pathLst>
              <a:path w="1963831" h="1806725">
                <a:moveTo>
                  <a:pt x="0" y="0"/>
                </a:moveTo>
                <a:lnTo>
                  <a:pt x="1963831" y="0"/>
                </a:lnTo>
                <a:lnTo>
                  <a:pt x="1963831" y="1806725"/>
                </a:lnTo>
                <a:lnTo>
                  <a:pt x="0" y="180672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7" name="Group 7"/>
          <p:cNvGrpSpPr/>
          <p:nvPr/>
        </p:nvGrpSpPr>
        <p:grpSpPr>
          <a:xfrm rot="-10189175">
            <a:off x="14055841" y="499462"/>
            <a:ext cx="2978278" cy="2605993"/>
            <a:chOff x="0" y="0"/>
            <a:chExt cx="812800" cy="7112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711200"/>
            </a:xfrm>
            <a:custGeom>
              <a:avLst/>
              <a:gdLst/>
              <a:ahLst/>
              <a:cxnLst/>
              <a:rect l="l" t="t" r="r" b="b"/>
              <a:pathLst>
                <a:path w="812800" h="711200">
                  <a:moveTo>
                    <a:pt x="406400" y="0"/>
                  </a:moveTo>
                  <a:lnTo>
                    <a:pt x="812800" y="711200"/>
                  </a:lnTo>
                  <a:lnTo>
                    <a:pt x="0" y="711200"/>
                  </a:lnTo>
                  <a:lnTo>
                    <a:pt x="406400" y="0"/>
                  </a:lnTo>
                  <a:close/>
                </a:path>
              </a:pathLst>
            </a:custGeom>
            <a:solidFill>
              <a:srgbClr val="F54B8B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127000" y="263525"/>
              <a:ext cx="558800" cy="396875"/>
            </a:xfrm>
            <a:prstGeom prst="rect">
              <a:avLst/>
            </a:prstGeom>
          </p:spPr>
          <p:txBody>
            <a:bodyPr lIns="83419" tIns="83419" rIns="83419" bIns="83419" rtlCol="0" anchor="ctr"/>
            <a:lstStyle/>
            <a:p>
              <a:pPr algn="ctr">
                <a:lnSpc>
                  <a:spcPts val="3218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 rot="-10189175">
            <a:off x="15079888" y="1181514"/>
            <a:ext cx="1009734" cy="710486"/>
          </a:xfrm>
          <a:custGeom>
            <a:avLst/>
            <a:gdLst/>
            <a:ahLst/>
            <a:cxnLst/>
            <a:rect l="l" t="t" r="r" b="b"/>
            <a:pathLst>
              <a:path w="1009734" h="710486">
                <a:moveTo>
                  <a:pt x="0" y="0"/>
                </a:moveTo>
                <a:lnTo>
                  <a:pt x="1009734" y="0"/>
                </a:lnTo>
                <a:lnTo>
                  <a:pt x="1009734" y="710485"/>
                </a:lnTo>
                <a:lnTo>
                  <a:pt x="0" y="71048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rot="802999">
            <a:off x="14989553" y="8181143"/>
            <a:ext cx="3706239" cy="1495973"/>
          </a:xfrm>
          <a:custGeom>
            <a:avLst/>
            <a:gdLst/>
            <a:ahLst/>
            <a:cxnLst/>
            <a:rect l="l" t="t" r="r" b="b"/>
            <a:pathLst>
              <a:path w="3706239" h="1495973">
                <a:moveTo>
                  <a:pt x="0" y="0"/>
                </a:moveTo>
                <a:lnTo>
                  <a:pt x="3706239" y="0"/>
                </a:lnTo>
                <a:lnTo>
                  <a:pt x="3706239" y="1495973"/>
                </a:lnTo>
                <a:lnTo>
                  <a:pt x="0" y="149597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grpSp>
        <p:nvGrpSpPr>
          <p:cNvPr id="12" name="Group 12"/>
          <p:cNvGrpSpPr/>
          <p:nvPr/>
        </p:nvGrpSpPr>
        <p:grpSpPr>
          <a:xfrm rot="-5088042">
            <a:off x="15765305" y="7444020"/>
            <a:ext cx="3079175" cy="2256806"/>
            <a:chOff x="0" y="0"/>
            <a:chExt cx="749861" cy="549592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749861" cy="549592"/>
            </a:xfrm>
            <a:custGeom>
              <a:avLst/>
              <a:gdLst/>
              <a:ahLst/>
              <a:cxnLst/>
              <a:rect l="l" t="t" r="r" b="b"/>
              <a:pathLst>
                <a:path w="749861" h="549592">
                  <a:moveTo>
                    <a:pt x="0" y="0"/>
                  </a:moveTo>
                  <a:lnTo>
                    <a:pt x="749861" y="0"/>
                  </a:lnTo>
                  <a:lnTo>
                    <a:pt x="749861" y="549592"/>
                  </a:lnTo>
                  <a:lnTo>
                    <a:pt x="0" y="549592"/>
                  </a:lnTo>
                  <a:close/>
                </a:path>
              </a:pathLst>
            </a:custGeom>
            <a:solidFill>
              <a:srgbClr val="F8D60D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0" y="-66675"/>
              <a:ext cx="749861" cy="616267"/>
            </a:xfrm>
            <a:prstGeom prst="rect">
              <a:avLst/>
            </a:prstGeom>
          </p:spPr>
          <p:txBody>
            <a:bodyPr lIns="83343" tIns="83343" rIns="83343" bIns="83343" rtlCol="0" anchor="ctr"/>
            <a:lstStyle/>
            <a:p>
              <a:pPr algn="ctr">
                <a:lnSpc>
                  <a:spcPts val="3215"/>
                </a:lnSpc>
              </a:pPr>
              <a:endParaRPr/>
            </a:p>
          </p:txBody>
        </p:sp>
      </p:grpSp>
      <p:sp>
        <p:nvSpPr>
          <p:cNvPr id="15" name="Freeform 15"/>
          <p:cNvSpPr/>
          <p:nvPr/>
        </p:nvSpPr>
        <p:spPr>
          <a:xfrm flipH="1">
            <a:off x="15822561" y="9514042"/>
            <a:ext cx="2745610" cy="1387781"/>
          </a:xfrm>
          <a:custGeom>
            <a:avLst/>
            <a:gdLst/>
            <a:ahLst/>
            <a:cxnLst/>
            <a:rect l="l" t="t" r="r" b="b"/>
            <a:pathLst>
              <a:path w="2745610" h="1387781">
                <a:moveTo>
                  <a:pt x="2745610" y="0"/>
                </a:moveTo>
                <a:lnTo>
                  <a:pt x="0" y="0"/>
                </a:lnTo>
                <a:lnTo>
                  <a:pt x="0" y="1387781"/>
                </a:lnTo>
                <a:lnTo>
                  <a:pt x="2745610" y="1387781"/>
                </a:lnTo>
                <a:lnTo>
                  <a:pt x="274561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 rot="311957">
            <a:off x="16774573" y="7897961"/>
            <a:ext cx="1053304" cy="741143"/>
          </a:xfrm>
          <a:custGeom>
            <a:avLst/>
            <a:gdLst/>
            <a:ahLst/>
            <a:cxnLst/>
            <a:rect l="l" t="t" r="r" b="b"/>
            <a:pathLst>
              <a:path w="1053304" h="741143">
                <a:moveTo>
                  <a:pt x="0" y="0"/>
                </a:moveTo>
                <a:lnTo>
                  <a:pt x="1053303" y="0"/>
                </a:lnTo>
                <a:lnTo>
                  <a:pt x="1053303" y="741142"/>
                </a:lnTo>
                <a:lnTo>
                  <a:pt x="0" y="74114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 rot="7194211">
            <a:off x="15996861" y="4333455"/>
            <a:ext cx="834634" cy="698057"/>
          </a:xfrm>
          <a:custGeom>
            <a:avLst/>
            <a:gdLst/>
            <a:ahLst/>
            <a:cxnLst/>
            <a:rect l="l" t="t" r="r" b="b"/>
            <a:pathLst>
              <a:path w="834634" h="698057">
                <a:moveTo>
                  <a:pt x="0" y="0"/>
                </a:moveTo>
                <a:lnTo>
                  <a:pt x="834634" y="0"/>
                </a:lnTo>
                <a:lnTo>
                  <a:pt x="834634" y="698057"/>
                </a:lnTo>
                <a:lnTo>
                  <a:pt x="0" y="698057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5897609" y="3086100"/>
            <a:ext cx="6492781" cy="4114800"/>
          </a:xfrm>
          <a:custGeom>
            <a:avLst/>
            <a:gdLst/>
            <a:ahLst/>
            <a:cxnLst/>
            <a:rect l="l" t="t" r="r" b="b"/>
            <a:pathLst>
              <a:path w="6492781" h="4114800">
                <a:moveTo>
                  <a:pt x="0" y="0"/>
                </a:moveTo>
                <a:lnTo>
                  <a:pt x="6492782" y="0"/>
                </a:lnTo>
                <a:lnTo>
                  <a:pt x="6492782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2326">
            <a:off x="1269689" y="605456"/>
            <a:ext cx="4756377" cy="3959772"/>
            <a:chOff x="0" y="0"/>
            <a:chExt cx="812800" cy="7112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711200"/>
            </a:xfrm>
            <a:custGeom>
              <a:avLst/>
              <a:gdLst/>
              <a:ahLst/>
              <a:cxnLst/>
              <a:rect l="l" t="t" r="r" b="b"/>
              <a:pathLst>
                <a:path w="812800" h="711200">
                  <a:moveTo>
                    <a:pt x="406400" y="0"/>
                  </a:moveTo>
                  <a:lnTo>
                    <a:pt x="812800" y="711200"/>
                  </a:lnTo>
                  <a:lnTo>
                    <a:pt x="0" y="711200"/>
                  </a:lnTo>
                  <a:lnTo>
                    <a:pt x="406400" y="0"/>
                  </a:lnTo>
                  <a:close/>
                </a:path>
              </a:pathLst>
            </a:custGeom>
            <a:solidFill>
              <a:srgbClr val="F54B8B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127000" y="263525"/>
              <a:ext cx="558800" cy="396875"/>
            </a:xfrm>
            <a:prstGeom prst="rect">
              <a:avLst/>
            </a:prstGeom>
          </p:spPr>
          <p:txBody>
            <a:bodyPr lIns="108254" tIns="108254" rIns="108254" bIns="108254" rtlCol="0" anchor="ctr"/>
            <a:lstStyle/>
            <a:p>
              <a:pPr algn="ctr">
                <a:lnSpc>
                  <a:spcPts val="4176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 rot="-809241">
            <a:off x="12970720" y="354264"/>
            <a:ext cx="4497126" cy="4552302"/>
            <a:chOff x="0" y="0"/>
            <a:chExt cx="812800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5B54B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76200" y="-9525"/>
              <a:ext cx="660400" cy="746125"/>
            </a:xfrm>
            <a:prstGeom prst="rect">
              <a:avLst/>
            </a:prstGeom>
          </p:spPr>
          <p:txBody>
            <a:bodyPr lIns="129330" tIns="129330" rIns="129330" bIns="129330" rtlCol="0" anchor="ctr"/>
            <a:lstStyle/>
            <a:p>
              <a:pPr algn="ctr">
                <a:lnSpc>
                  <a:spcPts val="4989"/>
                </a:lnSpc>
              </a:pPr>
              <a:endParaRPr/>
            </a:p>
          </p:txBody>
        </p:sp>
      </p:grpSp>
      <p:grpSp>
        <p:nvGrpSpPr>
          <p:cNvPr id="15" name="Group 15"/>
          <p:cNvGrpSpPr/>
          <p:nvPr/>
        </p:nvGrpSpPr>
        <p:grpSpPr>
          <a:xfrm rot="-5400000">
            <a:off x="4158106" y="6069200"/>
            <a:ext cx="4561933" cy="2882418"/>
            <a:chOff x="0" y="0"/>
            <a:chExt cx="749861" cy="549592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749861" cy="549592"/>
            </a:xfrm>
            <a:custGeom>
              <a:avLst/>
              <a:gdLst/>
              <a:ahLst/>
              <a:cxnLst/>
              <a:rect l="l" t="t" r="r" b="b"/>
              <a:pathLst>
                <a:path w="749861" h="549592">
                  <a:moveTo>
                    <a:pt x="0" y="0"/>
                  </a:moveTo>
                  <a:lnTo>
                    <a:pt x="749861" y="0"/>
                  </a:lnTo>
                  <a:lnTo>
                    <a:pt x="749861" y="549592"/>
                  </a:lnTo>
                  <a:lnTo>
                    <a:pt x="0" y="549592"/>
                  </a:lnTo>
                  <a:close/>
                </a:path>
              </a:pathLst>
            </a:custGeom>
            <a:solidFill>
              <a:srgbClr val="F8D60D"/>
            </a:solidFill>
          </p:spPr>
        </p:sp>
        <p:sp>
          <p:nvSpPr>
            <p:cNvPr id="17" name="TextBox 17"/>
            <p:cNvSpPr txBox="1"/>
            <p:nvPr/>
          </p:nvSpPr>
          <p:spPr>
            <a:xfrm>
              <a:off x="0" y="-85725"/>
              <a:ext cx="749861" cy="635317"/>
            </a:xfrm>
            <a:prstGeom prst="rect">
              <a:avLst/>
            </a:prstGeom>
          </p:spPr>
          <p:txBody>
            <a:bodyPr lIns="125830" tIns="125830" rIns="125830" bIns="125830" rtlCol="0" anchor="ctr"/>
            <a:lstStyle/>
            <a:p>
              <a:pPr algn="ctr">
                <a:lnSpc>
                  <a:spcPts val="4854"/>
                </a:lnSpc>
              </a:pPr>
              <a:endParaRPr/>
            </a:p>
          </p:txBody>
        </p:sp>
      </p:grpSp>
      <p:sp>
        <p:nvSpPr>
          <p:cNvPr id="20" name="Freeform 20"/>
          <p:cNvSpPr/>
          <p:nvPr/>
        </p:nvSpPr>
        <p:spPr>
          <a:xfrm>
            <a:off x="13451018" y="5091145"/>
            <a:ext cx="4391037" cy="4295730"/>
          </a:xfrm>
          <a:custGeom>
            <a:avLst/>
            <a:gdLst/>
            <a:ahLst/>
            <a:cxnLst/>
            <a:rect l="l" t="t" r="r" b="b"/>
            <a:pathLst>
              <a:path w="5018397" h="4772039">
                <a:moveTo>
                  <a:pt x="0" y="0"/>
                </a:moveTo>
                <a:lnTo>
                  <a:pt x="5018396" y="0"/>
                </a:lnTo>
                <a:lnTo>
                  <a:pt x="5018396" y="4772039"/>
                </a:lnTo>
                <a:lnTo>
                  <a:pt x="0" y="477203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 dirty="0"/>
          </a:p>
        </p:txBody>
      </p:sp>
      <p:grpSp>
        <p:nvGrpSpPr>
          <p:cNvPr id="6" name="Group 6"/>
          <p:cNvGrpSpPr/>
          <p:nvPr/>
        </p:nvGrpSpPr>
        <p:grpSpPr>
          <a:xfrm>
            <a:off x="7267658" y="607064"/>
            <a:ext cx="4433714" cy="3959772"/>
            <a:chOff x="0" y="0"/>
            <a:chExt cx="571640" cy="529308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571640" cy="529308"/>
            </a:xfrm>
            <a:custGeom>
              <a:avLst/>
              <a:gdLst/>
              <a:ahLst/>
              <a:cxnLst/>
              <a:rect l="l" t="t" r="r" b="b"/>
              <a:pathLst>
                <a:path w="571640" h="529308">
                  <a:moveTo>
                    <a:pt x="0" y="0"/>
                  </a:moveTo>
                  <a:lnTo>
                    <a:pt x="571640" y="0"/>
                  </a:lnTo>
                  <a:lnTo>
                    <a:pt x="571640" y="529308"/>
                  </a:lnTo>
                  <a:lnTo>
                    <a:pt x="0" y="529308"/>
                  </a:lnTo>
                  <a:close/>
                </a:path>
              </a:pathLst>
            </a:custGeom>
            <a:solidFill>
              <a:srgbClr val="F5604B"/>
            </a:solidFill>
          </p:spPr>
          <p:txBody>
            <a:bodyPr/>
            <a:lstStyle/>
            <a:p>
              <a:endParaRPr lang="ja-JP" altLang="en-US" dirty="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66675"/>
              <a:ext cx="571640" cy="595983"/>
            </a:xfrm>
            <a:prstGeom prst="rect">
              <a:avLst/>
            </a:prstGeom>
          </p:spPr>
          <p:txBody>
            <a:bodyPr lIns="103328" tIns="103328" rIns="103328" bIns="103328" rtlCol="0" anchor="ctr"/>
            <a:lstStyle/>
            <a:p>
              <a:pPr algn="ctr">
                <a:lnSpc>
                  <a:spcPts val="3986"/>
                </a:lnSpc>
              </a:pPr>
              <a:endParaRPr/>
            </a:p>
          </p:txBody>
        </p:sp>
      </p:grpSp>
      <p:sp>
        <p:nvSpPr>
          <p:cNvPr id="14" name="Freeform 14"/>
          <p:cNvSpPr/>
          <p:nvPr/>
        </p:nvSpPr>
        <p:spPr>
          <a:xfrm>
            <a:off x="905047" y="4711969"/>
            <a:ext cx="3497550" cy="5176841"/>
          </a:xfrm>
          <a:custGeom>
            <a:avLst/>
            <a:gdLst/>
            <a:ahLst/>
            <a:cxnLst/>
            <a:rect l="l" t="t" r="r" b="b"/>
            <a:pathLst>
              <a:path w="3203980" h="5078354">
                <a:moveTo>
                  <a:pt x="0" y="0"/>
                </a:moveTo>
                <a:lnTo>
                  <a:pt x="3203979" y="0"/>
                </a:lnTo>
                <a:lnTo>
                  <a:pt x="3203979" y="5078354"/>
                </a:lnTo>
                <a:lnTo>
                  <a:pt x="0" y="507835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 dirty="0"/>
          </a:p>
        </p:txBody>
      </p:sp>
      <p:sp>
        <p:nvSpPr>
          <p:cNvPr id="18" name="Freeform 18"/>
          <p:cNvSpPr/>
          <p:nvPr/>
        </p:nvSpPr>
        <p:spPr>
          <a:xfrm>
            <a:off x="8025950" y="5720165"/>
            <a:ext cx="5279400" cy="3689570"/>
          </a:xfrm>
          <a:custGeom>
            <a:avLst/>
            <a:gdLst/>
            <a:ahLst/>
            <a:cxnLst/>
            <a:rect l="l" t="t" r="r" b="b"/>
            <a:pathLst>
              <a:path w="6368592" h="4473936">
                <a:moveTo>
                  <a:pt x="0" y="0"/>
                </a:moveTo>
                <a:lnTo>
                  <a:pt x="6368592" y="0"/>
                </a:lnTo>
                <a:lnTo>
                  <a:pt x="6368592" y="4473936"/>
                </a:lnTo>
                <a:lnTo>
                  <a:pt x="0" y="447393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4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77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94488" y="557186"/>
            <a:ext cx="17099025" cy="9172629"/>
            <a:chOff x="0" y="0"/>
            <a:chExt cx="4503447" cy="241583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503447" cy="2415836"/>
            </a:xfrm>
            <a:custGeom>
              <a:avLst/>
              <a:gdLst/>
              <a:ahLst/>
              <a:cxnLst/>
              <a:rect l="l" t="t" r="r" b="b"/>
              <a:pathLst>
                <a:path w="4503447" h="2415836">
                  <a:moveTo>
                    <a:pt x="23091" y="0"/>
                  </a:moveTo>
                  <a:lnTo>
                    <a:pt x="4480356" y="0"/>
                  </a:lnTo>
                  <a:cubicBezTo>
                    <a:pt x="4486480" y="0"/>
                    <a:pt x="4492353" y="2433"/>
                    <a:pt x="4496684" y="6763"/>
                  </a:cubicBezTo>
                  <a:cubicBezTo>
                    <a:pt x="4501014" y="11094"/>
                    <a:pt x="4503447" y="16967"/>
                    <a:pt x="4503447" y="23091"/>
                  </a:cubicBezTo>
                  <a:lnTo>
                    <a:pt x="4503447" y="2392745"/>
                  </a:lnTo>
                  <a:cubicBezTo>
                    <a:pt x="4503447" y="2398869"/>
                    <a:pt x="4501014" y="2404743"/>
                    <a:pt x="4496684" y="2409073"/>
                  </a:cubicBezTo>
                  <a:cubicBezTo>
                    <a:pt x="4492353" y="2413403"/>
                    <a:pt x="4486480" y="2415836"/>
                    <a:pt x="4480356" y="2415836"/>
                  </a:cubicBezTo>
                  <a:lnTo>
                    <a:pt x="23091" y="2415836"/>
                  </a:lnTo>
                  <a:cubicBezTo>
                    <a:pt x="16967" y="2415836"/>
                    <a:pt x="11094" y="2413403"/>
                    <a:pt x="6763" y="2409073"/>
                  </a:cubicBezTo>
                  <a:cubicBezTo>
                    <a:pt x="2433" y="2404743"/>
                    <a:pt x="0" y="2398869"/>
                    <a:pt x="0" y="2392745"/>
                  </a:cubicBezTo>
                  <a:lnTo>
                    <a:pt x="0" y="23091"/>
                  </a:lnTo>
                  <a:cubicBezTo>
                    <a:pt x="0" y="16967"/>
                    <a:pt x="2433" y="11094"/>
                    <a:pt x="6763" y="6763"/>
                  </a:cubicBezTo>
                  <a:cubicBezTo>
                    <a:pt x="11094" y="2433"/>
                    <a:pt x="16967" y="0"/>
                    <a:pt x="23091" y="0"/>
                  </a:cubicBezTo>
                  <a:close/>
                </a:path>
              </a:pathLst>
            </a:custGeom>
            <a:solidFill>
              <a:srgbClr val="EBFAFA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19050"/>
              <a:ext cx="4503447" cy="243488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4062383" y="5109172"/>
            <a:ext cx="10962664" cy="1308022"/>
            <a:chOff x="0" y="-19050"/>
            <a:chExt cx="2466170" cy="3445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466170" cy="325450"/>
            </a:xfrm>
            <a:custGeom>
              <a:avLst/>
              <a:gdLst/>
              <a:ahLst/>
              <a:cxnLst/>
              <a:rect l="l" t="t" r="r" b="b"/>
              <a:pathLst>
                <a:path w="2466170" h="325450">
                  <a:moveTo>
                    <a:pt x="42167" y="0"/>
                  </a:moveTo>
                  <a:lnTo>
                    <a:pt x="2424004" y="0"/>
                  </a:lnTo>
                  <a:cubicBezTo>
                    <a:pt x="2435187" y="0"/>
                    <a:pt x="2445912" y="4443"/>
                    <a:pt x="2453820" y="12350"/>
                  </a:cubicBezTo>
                  <a:cubicBezTo>
                    <a:pt x="2461728" y="20258"/>
                    <a:pt x="2466170" y="30983"/>
                    <a:pt x="2466170" y="42167"/>
                  </a:cubicBezTo>
                  <a:lnTo>
                    <a:pt x="2466170" y="283283"/>
                  </a:lnTo>
                  <a:cubicBezTo>
                    <a:pt x="2466170" y="294466"/>
                    <a:pt x="2461728" y="305192"/>
                    <a:pt x="2453820" y="313099"/>
                  </a:cubicBezTo>
                  <a:cubicBezTo>
                    <a:pt x="2445912" y="321007"/>
                    <a:pt x="2435187" y="325450"/>
                    <a:pt x="2424004" y="325450"/>
                  </a:cubicBezTo>
                  <a:lnTo>
                    <a:pt x="42167" y="325450"/>
                  </a:lnTo>
                  <a:cubicBezTo>
                    <a:pt x="18879" y="325450"/>
                    <a:pt x="0" y="306571"/>
                    <a:pt x="0" y="283283"/>
                  </a:cubicBezTo>
                  <a:lnTo>
                    <a:pt x="0" y="42167"/>
                  </a:lnTo>
                  <a:cubicBezTo>
                    <a:pt x="0" y="30983"/>
                    <a:pt x="4443" y="20258"/>
                    <a:pt x="12350" y="12350"/>
                  </a:cubicBezTo>
                  <a:cubicBezTo>
                    <a:pt x="20258" y="4443"/>
                    <a:pt x="30983" y="0"/>
                    <a:pt x="42167" y="0"/>
                  </a:cubicBezTo>
                  <a:close/>
                </a:path>
              </a:pathLst>
            </a:custGeom>
            <a:solidFill>
              <a:srgbClr val="1D7678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7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  <a:cs typeface="+mn-cs"/>
                </a:rPr>
                <a:t>何の形でできているかな？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19050"/>
              <a:ext cx="2466170" cy="344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8" name="Freeform 8"/>
          <p:cNvSpPr/>
          <p:nvPr/>
        </p:nvSpPr>
        <p:spPr>
          <a:xfrm rot="-9848132">
            <a:off x="14010020" y="1407903"/>
            <a:ext cx="2554713" cy="2602023"/>
          </a:xfrm>
          <a:custGeom>
            <a:avLst/>
            <a:gdLst/>
            <a:ahLst/>
            <a:cxnLst/>
            <a:rect l="l" t="t" r="r" b="b"/>
            <a:pathLst>
              <a:path w="2554713" h="2602023">
                <a:moveTo>
                  <a:pt x="0" y="0"/>
                </a:moveTo>
                <a:lnTo>
                  <a:pt x="2554714" y="0"/>
                </a:lnTo>
                <a:lnTo>
                  <a:pt x="2554714" y="2602023"/>
                </a:lnTo>
                <a:lnTo>
                  <a:pt x="0" y="260202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-9848132">
            <a:off x="14593096" y="-762510"/>
            <a:ext cx="1963831" cy="1806725"/>
          </a:xfrm>
          <a:custGeom>
            <a:avLst/>
            <a:gdLst/>
            <a:ahLst/>
            <a:cxnLst/>
            <a:rect l="l" t="t" r="r" b="b"/>
            <a:pathLst>
              <a:path w="1963831" h="1806725">
                <a:moveTo>
                  <a:pt x="0" y="0"/>
                </a:moveTo>
                <a:lnTo>
                  <a:pt x="1963831" y="0"/>
                </a:lnTo>
                <a:lnTo>
                  <a:pt x="1963831" y="1806725"/>
                </a:lnTo>
                <a:lnTo>
                  <a:pt x="0" y="180672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10" name="Group 10"/>
          <p:cNvGrpSpPr/>
          <p:nvPr/>
        </p:nvGrpSpPr>
        <p:grpSpPr>
          <a:xfrm rot="-10189175">
            <a:off x="14055841" y="499462"/>
            <a:ext cx="2978278" cy="2605993"/>
            <a:chOff x="0" y="0"/>
            <a:chExt cx="812800" cy="7112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711200"/>
            </a:xfrm>
            <a:custGeom>
              <a:avLst/>
              <a:gdLst/>
              <a:ahLst/>
              <a:cxnLst/>
              <a:rect l="l" t="t" r="r" b="b"/>
              <a:pathLst>
                <a:path w="812800" h="711200">
                  <a:moveTo>
                    <a:pt x="406400" y="0"/>
                  </a:moveTo>
                  <a:lnTo>
                    <a:pt x="812800" y="711200"/>
                  </a:lnTo>
                  <a:lnTo>
                    <a:pt x="0" y="711200"/>
                  </a:lnTo>
                  <a:lnTo>
                    <a:pt x="406400" y="0"/>
                  </a:lnTo>
                  <a:close/>
                </a:path>
              </a:pathLst>
            </a:custGeom>
            <a:solidFill>
              <a:srgbClr val="F54B8B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127000" y="263525"/>
              <a:ext cx="558800" cy="396875"/>
            </a:xfrm>
            <a:prstGeom prst="rect">
              <a:avLst/>
            </a:prstGeom>
          </p:spPr>
          <p:txBody>
            <a:bodyPr lIns="83419" tIns="83419" rIns="83419" bIns="83419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21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3" name="Freeform 13"/>
          <p:cNvSpPr/>
          <p:nvPr/>
        </p:nvSpPr>
        <p:spPr>
          <a:xfrm rot="-10189175">
            <a:off x="15079888" y="1181514"/>
            <a:ext cx="1009734" cy="710486"/>
          </a:xfrm>
          <a:custGeom>
            <a:avLst/>
            <a:gdLst/>
            <a:ahLst/>
            <a:cxnLst/>
            <a:rect l="l" t="t" r="r" b="b"/>
            <a:pathLst>
              <a:path w="1009734" h="710486">
                <a:moveTo>
                  <a:pt x="0" y="0"/>
                </a:moveTo>
                <a:lnTo>
                  <a:pt x="1009734" y="0"/>
                </a:lnTo>
                <a:lnTo>
                  <a:pt x="1009734" y="710485"/>
                </a:lnTo>
                <a:lnTo>
                  <a:pt x="0" y="71048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 rot="802999">
            <a:off x="14989553" y="8181143"/>
            <a:ext cx="3706239" cy="1495973"/>
          </a:xfrm>
          <a:custGeom>
            <a:avLst/>
            <a:gdLst/>
            <a:ahLst/>
            <a:cxnLst/>
            <a:rect l="l" t="t" r="r" b="b"/>
            <a:pathLst>
              <a:path w="3706239" h="1495973">
                <a:moveTo>
                  <a:pt x="0" y="0"/>
                </a:moveTo>
                <a:lnTo>
                  <a:pt x="3706239" y="0"/>
                </a:lnTo>
                <a:lnTo>
                  <a:pt x="3706239" y="1495973"/>
                </a:lnTo>
                <a:lnTo>
                  <a:pt x="0" y="149597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grpSp>
        <p:nvGrpSpPr>
          <p:cNvPr id="15" name="Group 15"/>
          <p:cNvGrpSpPr/>
          <p:nvPr/>
        </p:nvGrpSpPr>
        <p:grpSpPr>
          <a:xfrm rot="-5088042">
            <a:off x="15765305" y="7444020"/>
            <a:ext cx="3079175" cy="2256806"/>
            <a:chOff x="0" y="0"/>
            <a:chExt cx="749861" cy="549592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749861" cy="549592"/>
            </a:xfrm>
            <a:custGeom>
              <a:avLst/>
              <a:gdLst/>
              <a:ahLst/>
              <a:cxnLst/>
              <a:rect l="l" t="t" r="r" b="b"/>
              <a:pathLst>
                <a:path w="749861" h="549592">
                  <a:moveTo>
                    <a:pt x="0" y="0"/>
                  </a:moveTo>
                  <a:lnTo>
                    <a:pt x="749861" y="0"/>
                  </a:lnTo>
                  <a:lnTo>
                    <a:pt x="749861" y="549592"/>
                  </a:lnTo>
                  <a:lnTo>
                    <a:pt x="0" y="549592"/>
                  </a:lnTo>
                  <a:close/>
                </a:path>
              </a:pathLst>
            </a:custGeom>
            <a:solidFill>
              <a:srgbClr val="F8D60D"/>
            </a:solidFill>
          </p:spPr>
        </p:sp>
        <p:sp>
          <p:nvSpPr>
            <p:cNvPr id="17" name="TextBox 17"/>
            <p:cNvSpPr txBox="1"/>
            <p:nvPr/>
          </p:nvSpPr>
          <p:spPr>
            <a:xfrm>
              <a:off x="0" y="-66675"/>
              <a:ext cx="749861" cy="616267"/>
            </a:xfrm>
            <a:prstGeom prst="rect">
              <a:avLst/>
            </a:prstGeom>
          </p:spPr>
          <p:txBody>
            <a:bodyPr lIns="83343" tIns="83343" rIns="83343" bIns="83343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215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8" name="Freeform 18"/>
          <p:cNvSpPr/>
          <p:nvPr/>
        </p:nvSpPr>
        <p:spPr>
          <a:xfrm flipH="1">
            <a:off x="15822561" y="9514042"/>
            <a:ext cx="2745610" cy="1387781"/>
          </a:xfrm>
          <a:custGeom>
            <a:avLst/>
            <a:gdLst/>
            <a:ahLst/>
            <a:cxnLst/>
            <a:rect l="l" t="t" r="r" b="b"/>
            <a:pathLst>
              <a:path w="2745610" h="1387781">
                <a:moveTo>
                  <a:pt x="2745610" y="0"/>
                </a:moveTo>
                <a:lnTo>
                  <a:pt x="0" y="0"/>
                </a:lnTo>
                <a:lnTo>
                  <a:pt x="0" y="1387781"/>
                </a:lnTo>
                <a:lnTo>
                  <a:pt x="2745610" y="1387781"/>
                </a:lnTo>
                <a:lnTo>
                  <a:pt x="274561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 rot="311957">
            <a:off x="16774573" y="7897961"/>
            <a:ext cx="1053304" cy="741143"/>
          </a:xfrm>
          <a:custGeom>
            <a:avLst/>
            <a:gdLst/>
            <a:ahLst/>
            <a:cxnLst/>
            <a:rect l="l" t="t" r="r" b="b"/>
            <a:pathLst>
              <a:path w="1053304" h="741143">
                <a:moveTo>
                  <a:pt x="0" y="0"/>
                </a:moveTo>
                <a:lnTo>
                  <a:pt x="1053303" y="0"/>
                </a:lnTo>
                <a:lnTo>
                  <a:pt x="1053303" y="741142"/>
                </a:lnTo>
                <a:lnTo>
                  <a:pt x="0" y="74114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7212719" y="9596673"/>
            <a:ext cx="2582131" cy="1305150"/>
          </a:xfrm>
          <a:custGeom>
            <a:avLst/>
            <a:gdLst/>
            <a:ahLst/>
            <a:cxnLst/>
            <a:rect l="l" t="t" r="r" b="b"/>
            <a:pathLst>
              <a:path w="2582131" h="1305150">
                <a:moveTo>
                  <a:pt x="0" y="0"/>
                </a:moveTo>
                <a:lnTo>
                  <a:pt x="2582131" y="0"/>
                </a:lnTo>
                <a:lnTo>
                  <a:pt x="2582131" y="1305150"/>
                </a:lnTo>
                <a:lnTo>
                  <a:pt x="0" y="130515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grpSp>
        <p:nvGrpSpPr>
          <p:cNvPr id="21" name="Group 21"/>
          <p:cNvGrpSpPr/>
          <p:nvPr/>
        </p:nvGrpSpPr>
        <p:grpSpPr>
          <a:xfrm rot="-809241">
            <a:off x="6909483" y="7325268"/>
            <a:ext cx="2839365" cy="2839365"/>
            <a:chOff x="0" y="0"/>
            <a:chExt cx="812800" cy="8128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5B54B"/>
            </a:solidFill>
          </p:spPr>
        </p:sp>
        <p:sp>
          <p:nvSpPr>
            <p:cNvPr id="23" name="TextBox 23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78380" tIns="78380" rIns="78380" bIns="7838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024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4" name="Freeform 24"/>
          <p:cNvSpPr/>
          <p:nvPr/>
        </p:nvSpPr>
        <p:spPr>
          <a:xfrm rot="-809241">
            <a:off x="7744223" y="8290318"/>
            <a:ext cx="1178982" cy="775985"/>
          </a:xfrm>
          <a:custGeom>
            <a:avLst/>
            <a:gdLst/>
            <a:ahLst/>
            <a:cxnLst/>
            <a:rect l="l" t="t" r="r" b="b"/>
            <a:pathLst>
              <a:path w="1178982" h="775985">
                <a:moveTo>
                  <a:pt x="0" y="0"/>
                </a:moveTo>
                <a:lnTo>
                  <a:pt x="1178982" y="0"/>
                </a:lnTo>
                <a:lnTo>
                  <a:pt x="1178982" y="775984"/>
                </a:lnTo>
                <a:lnTo>
                  <a:pt x="0" y="775984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25"/>
          <p:cNvSpPr/>
          <p:nvPr/>
        </p:nvSpPr>
        <p:spPr>
          <a:xfrm>
            <a:off x="6882690" y="8266102"/>
            <a:ext cx="2892951" cy="1667392"/>
          </a:xfrm>
          <a:custGeom>
            <a:avLst/>
            <a:gdLst/>
            <a:ahLst/>
            <a:cxnLst/>
            <a:rect l="l" t="t" r="r" b="b"/>
            <a:pathLst>
              <a:path w="2892951" h="1667392">
                <a:moveTo>
                  <a:pt x="0" y="0"/>
                </a:moveTo>
                <a:lnTo>
                  <a:pt x="2892951" y="0"/>
                </a:lnTo>
                <a:lnTo>
                  <a:pt x="2892951" y="1667392"/>
                </a:lnTo>
                <a:lnTo>
                  <a:pt x="0" y="1667392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26"/>
          <p:cNvSpPr/>
          <p:nvPr/>
        </p:nvSpPr>
        <p:spPr>
          <a:xfrm rot="2041112">
            <a:off x="-1350819" y="5678543"/>
            <a:ext cx="1378230" cy="1857908"/>
          </a:xfrm>
          <a:custGeom>
            <a:avLst/>
            <a:gdLst/>
            <a:ahLst/>
            <a:cxnLst/>
            <a:rect l="l" t="t" r="r" b="b"/>
            <a:pathLst>
              <a:path w="1378230" h="1857908">
                <a:moveTo>
                  <a:pt x="0" y="0"/>
                </a:moveTo>
                <a:lnTo>
                  <a:pt x="1378230" y="0"/>
                </a:lnTo>
                <a:lnTo>
                  <a:pt x="1378230" y="1857908"/>
                </a:lnTo>
                <a:lnTo>
                  <a:pt x="0" y="1857908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grpSp>
        <p:nvGrpSpPr>
          <p:cNvPr id="27" name="Group 27"/>
          <p:cNvGrpSpPr/>
          <p:nvPr/>
        </p:nvGrpSpPr>
        <p:grpSpPr>
          <a:xfrm rot="2041112">
            <a:off x="-989118" y="3429352"/>
            <a:ext cx="3043204" cy="2817848"/>
            <a:chOff x="0" y="0"/>
            <a:chExt cx="571640" cy="529308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571640" cy="529308"/>
            </a:xfrm>
            <a:custGeom>
              <a:avLst/>
              <a:gdLst/>
              <a:ahLst/>
              <a:cxnLst/>
              <a:rect l="l" t="t" r="r" b="b"/>
              <a:pathLst>
                <a:path w="571640" h="529308">
                  <a:moveTo>
                    <a:pt x="0" y="0"/>
                  </a:moveTo>
                  <a:lnTo>
                    <a:pt x="571640" y="0"/>
                  </a:lnTo>
                  <a:lnTo>
                    <a:pt x="571640" y="529308"/>
                  </a:lnTo>
                  <a:lnTo>
                    <a:pt x="0" y="529308"/>
                  </a:lnTo>
                  <a:close/>
                </a:path>
              </a:pathLst>
            </a:custGeom>
            <a:solidFill>
              <a:srgbClr val="F5604B"/>
            </a:solidFill>
          </p:spPr>
        </p:sp>
        <p:sp>
          <p:nvSpPr>
            <p:cNvPr id="29" name="TextBox 29"/>
            <p:cNvSpPr txBox="1"/>
            <p:nvPr/>
          </p:nvSpPr>
          <p:spPr>
            <a:xfrm>
              <a:off x="0" y="-66675"/>
              <a:ext cx="571640" cy="595983"/>
            </a:xfrm>
            <a:prstGeom prst="rect">
              <a:avLst/>
            </a:prstGeom>
          </p:spPr>
          <p:txBody>
            <a:bodyPr lIns="83139" tIns="83139" rIns="83139" bIns="83139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207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30" name="Freeform 30"/>
          <p:cNvSpPr/>
          <p:nvPr/>
        </p:nvSpPr>
        <p:spPr>
          <a:xfrm rot="2041112">
            <a:off x="57548" y="4350031"/>
            <a:ext cx="1171911" cy="824599"/>
          </a:xfrm>
          <a:custGeom>
            <a:avLst/>
            <a:gdLst/>
            <a:ahLst/>
            <a:cxnLst/>
            <a:rect l="l" t="t" r="r" b="b"/>
            <a:pathLst>
              <a:path w="1171911" h="824599">
                <a:moveTo>
                  <a:pt x="0" y="0"/>
                </a:moveTo>
                <a:lnTo>
                  <a:pt x="1171911" y="0"/>
                </a:lnTo>
                <a:lnTo>
                  <a:pt x="1171911" y="824599"/>
                </a:lnTo>
                <a:lnTo>
                  <a:pt x="0" y="82459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31" name="Freeform 31"/>
          <p:cNvSpPr/>
          <p:nvPr/>
        </p:nvSpPr>
        <p:spPr>
          <a:xfrm rot="1150183">
            <a:off x="619596" y="5357495"/>
            <a:ext cx="1291030" cy="1645291"/>
          </a:xfrm>
          <a:custGeom>
            <a:avLst/>
            <a:gdLst/>
            <a:ahLst/>
            <a:cxnLst/>
            <a:rect l="l" t="t" r="r" b="b"/>
            <a:pathLst>
              <a:path w="1291030" h="1645291">
                <a:moveTo>
                  <a:pt x="0" y="0"/>
                </a:moveTo>
                <a:lnTo>
                  <a:pt x="1291031" y="0"/>
                </a:lnTo>
                <a:lnTo>
                  <a:pt x="1291031" y="1645291"/>
                </a:lnTo>
                <a:lnTo>
                  <a:pt x="0" y="1645291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 l="-110462" t="-288"/>
            </a:stretch>
          </a:blipFill>
        </p:spPr>
      </p:sp>
      <p:sp>
        <p:nvSpPr>
          <p:cNvPr id="32" name="Freeform 32"/>
          <p:cNvSpPr/>
          <p:nvPr/>
        </p:nvSpPr>
        <p:spPr>
          <a:xfrm rot="1968832">
            <a:off x="2686096" y="3815239"/>
            <a:ext cx="834634" cy="698057"/>
          </a:xfrm>
          <a:custGeom>
            <a:avLst/>
            <a:gdLst/>
            <a:ahLst/>
            <a:cxnLst/>
            <a:rect l="l" t="t" r="r" b="b"/>
            <a:pathLst>
              <a:path w="834634" h="698057">
                <a:moveTo>
                  <a:pt x="0" y="0"/>
                </a:moveTo>
                <a:lnTo>
                  <a:pt x="834634" y="0"/>
                </a:lnTo>
                <a:lnTo>
                  <a:pt x="834634" y="698058"/>
                </a:lnTo>
                <a:lnTo>
                  <a:pt x="0" y="698058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</p:sp>
      <p:sp>
        <p:nvSpPr>
          <p:cNvPr id="33" name="Freeform 33"/>
          <p:cNvSpPr/>
          <p:nvPr/>
        </p:nvSpPr>
        <p:spPr>
          <a:xfrm rot="7194211">
            <a:off x="15996861" y="4333455"/>
            <a:ext cx="834634" cy="698057"/>
          </a:xfrm>
          <a:custGeom>
            <a:avLst/>
            <a:gdLst/>
            <a:ahLst/>
            <a:cxnLst/>
            <a:rect l="l" t="t" r="r" b="b"/>
            <a:pathLst>
              <a:path w="834634" h="698057">
                <a:moveTo>
                  <a:pt x="0" y="0"/>
                </a:moveTo>
                <a:lnTo>
                  <a:pt x="834634" y="0"/>
                </a:lnTo>
                <a:lnTo>
                  <a:pt x="834634" y="698057"/>
                </a:lnTo>
                <a:lnTo>
                  <a:pt x="0" y="698057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</p:sp>
      <p:sp>
        <p:nvSpPr>
          <p:cNvPr id="34" name="TextBox 34"/>
          <p:cNvSpPr txBox="1"/>
          <p:nvPr/>
        </p:nvSpPr>
        <p:spPr>
          <a:xfrm>
            <a:off x="4062383" y="4015038"/>
            <a:ext cx="9363740" cy="12643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880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142" b="0" i="0" u="none" strike="noStrike" kern="1200" cap="none" spc="0" normalizeH="0" baseline="0" noProof="0">
                <a:ln>
                  <a:noFill/>
                </a:ln>
                <a:solidFill>
                  <a:srgbClr val="1D777A"/>
                </a:solidFill>
                <a:effectLst/>
                <a:uLnTx/>
                <a:uFillTx/>
                <a:latin typeface="League Spartan"/>
                <a:ea typeface="+mn-ea"/>
                <a:cs typeface="+mn-cs"/>
              </a:rPr>
              <a:t>SHAPES</a:t>
            </a:r>
          </a:p>
        </p:txBody>
      </p:sp>
    </p:spTree>
    <p:extLst>
      <p:ext uri="{BB962C8B-B14F-4D97-AF65-F5344CB8AC3E}">
        <p14:creationId xmlns:p14="http://schemas.microsoft.com/office/powerpoint/2010/main" val="3762864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481801" y="2748215"/>
            <a:ext cx="6149054" cy="6172200"/>
          </a:xfrm>
          <a:custGeom>
            <a:avLst/>
            <a:gdLst/>
            <a:ahLst/>
            <a:cxnLst/>
            <a:rect l="l" t="t" r="r" b="b"/>
            <a:pathLst>
              <a:path w="6149054" h="6172200">
                <a:moveTo>
                  <a:pt x="0" y="0"/>
                </a:moveTo>
                <a:lnTo>
                  <a:pt x="6149055" y="0"/>
                </a:lnTo>
                <a:lnTo>
                  <a:pt x="6149055" y="6172200"/>
                </a:lnTo>
                <a:lnTo>
                  <a:pt x="0" y="61722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858859" y="690815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11881313" y="1278105"/>
            <a:ext cx="4257794" cy="13464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059"/>
              </a:lnSpc>
            </a:pPr>
            <a:r>
              <a:rPr lang="en-US" sz="7899" dirty="0">
                <a:solidFill>
                  <a:srgbClr val="000000"/>
                </a:solidFill>
                <a:highlight>
                  <a:srgbClr val="FFFF00"/>
                </a:highlight>
                <a:latin typeface="M Plus Rounded Black"/>
              </a:rPr>
              <a:t>3 circles</a:t>
            </a:r>
          </a:p>
        </p:txBody>
      </p:sp>
    </p:spTree>
    <p:extLst>
      <p:ext uri="{BB962C8B-B14F-4D97-AF65-F5344CB8AC3E}">
        <p14:creationId xmlns:p14="http://schemas.microsoft.com/office/powerpoint/2010/main" val="1058580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160923" y="1181100"/>
            <a:ext cx="8242261" cy="8229600"/>
          </a:xfrm>
          <a:prstGeom prst="rect">
            <a:avLst/>
          </a:prstGeom>
        </p:spPr>
      </p:pic>
      <p:sp>
        <p:nvSpPr>
          <p:cNvPr id="3" name="Freeform 3"/>
          <p:cNvSpPr/>
          <p:nvPr/>
        </p:nvSpPr>
        <p:spPr>
          <a:xfrm>
            <a:off x="405016" y="589961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12479721" y="1278105"/>
            <a:ext cx="3060978" cy="13464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059"/>
              </a:lnSpc>
            </a:pPr>
            <a:r>
              <a:rPr lang="en-US" sz="7899" dirty="0">
                <a:solidFill>
                  <a:srgbClr val="000000"/>
                </a:solidFill>
                <a:highlight>
                  <a:srgbClr val="FFFF00"/>
                </a:highlight>
                <a:latin typeface="M Plus Rounded Black"/>
              </a:rPr>
              <a:t>1 star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885464" y="1927397"/>
            <a:ext cx="6517071" cy="7633466"/>
          </a:xfrm>
          <a:custGeom>
            <a:avLst/>
            <a:gdLst/>
            <a:ahLst/>
            <a:cxnLst/>
            <a:rect l="l" t="t" r="r" b="b"/>
            <a:pathLst>
              <a:path w="6517071" h="7633466">
                <a:moveTo>
                  <a:pt x="0" y="0"/>
                </a:moveTo>
                <a:lnTo>
                  <a:pt x="6517072" y="0"/>
                </a:lnTo>
                <a:lnTo>
                  <a:pt x="6517072" y="7633465"/>
                </a:lnTo>
                <a:lnTo>
                  <a:pt x="0" y="763346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480657" y="413466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11891314" y="1278105"/>
            <a:ext cx="4237792" cy="13464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059"/>
              </a:lnSpc>
            </a:pPr>
            <a:r>
              <a:rPr lang="en-US" sz="7899" dirty="0">
                <a:solidFill>
                  <a:srgbClr val="000000"/>
                </a:solidFill>
                <a:highlight>
                  <a:srgbClr val="FFFF00"/>
                </a:highlight>
                <a:latin typeface="M Plus Rounded Black"/>
              </a:rPr>
              <a:t>4 hearts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430230" y="363039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11201400" y="800100"/>
            <a:ext cx="6435599" cy="28187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059"/>
              </a:lnSpc>
            </a:pPr>
            <a:r>
              <a:rPr lang="en-US" sz="7899" dirty="0">
                <a:solidFill>
                  <a:srgbClr val="000000"/>
                </a:solidFill>
                <a:highlight>
                  <a:srgbClr val="FFFF00"/>
                </a:highlight>
                <a:latin typeface="M Plus Rounded Black"/>
              </a:rPr>
              <a:t>1 triangle</a:t>
            </a:r>
          </a:p>
          <a:p>
            <a:pPr algn="ctr">
              <a:lnSpc>
                <a:spcPts val="11059"/>
              </a:lnSpc>
            </a:pPr>
            <a:endParaRPr lang="en-US" sz="7899" dirty="0">
              <a:solidFill>
                <a:srgbClr val="000000"/>
              </a:solidFill>
              <a:latin typeface="M Plus Rounded Black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2560948" y="2809560"/>
            <a:ext cx="4291012" cy="13464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059"/>
              </a:lnSpc>
            </a:pPr>
            <a:r>
              <a:rPr lang="en-US" sz="7899" dirty="0">
                <a:solidFill>
                  <a:srgbClr val="000000"/>
                </a:solidFill>
                <a:highlight>
                  <a:srgbClr val="FFFF00"/>
                </a:highlight>
                <a:latin typeface="M Plus Rounded Black"/>
              </a:rPr>
              <a:t>1 square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2DD85C78-D56B-75DC-DB75-892CCDEB43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80" b="89684" l="1133" r="94175">
                        <a14:foregroundMark x1="32362" y1="14642" x2="32362" y2="14642"/>
                        <a14:foregroundMark x1="32362" y1="14642" x2="32362" y2="14642"/>
                        <a14:foregroundMark x1="32362" y1="14642" x2="45469" y2="15308"/>
                        <a14:foregroundMark x1="45469" y1="15308" x2="40129" y2="23627"/>
                        <a14:foregroundMark x1="40129" y1="23627" x2="25081" y2="21215"/>
                        <a14:foregroundMark x1="25081" y1="21215" x2="24434" y2="19967"/>
                        <a14:foregroundMark x1="36731" y1="9734" x2="58576" y2="18802"/>
                        <a14:foregroundMark x1="58576" y1="18802" x2="64887" y2="29784"/>
                        <a14:foregroundMark x1="64887" y1="29784" x2="33495" y2="25458"/>
                        <a14:foregroundMark x1="33495" y1="25458" x2="14401" y2="26373"/>
                        <a14:foregroundMark x1="14401" y1="26373" x2="11489" y2="32363"/>
                        <a14:foregroundMark x1="11489" y1="32363" x2="12945" y2="37188"/>
                        <a14:foregroundMark x1="12945" y1="37188" x2="13592" y2="37854"/>
                        <a14:foregroundMark x1="39968" y1="10815" x2="55178" y2="11730"/>
                        <a14:foregroundMark x1="55178" y1="11730" x2="72168" y2="21963"/>
                        <a14:foregroundMark x1="72168" y1="21963" x2="79288" y2="34110"/>
                        <a14:foregroundMark x1="79288" y1="34110" x2="78641" y2="40433"/>
                        <a14:foregroundMark x1="78641" y1="40433" x2="76699" y2="41181"/>
                        <a14:foregroundMark x1="1618" y1="36606" x2="2427" y2="41764"/>
                        <a14:foregroundMark x1="40453" y1="5241" x2="40453" y2="5241"/>
                        <a14:foregroundMark x1="46278" y1="2163" x2="46278" y2="2163"/>
                        <a14:foregroundMark x1="46278" y1="2163" x2="46278" y2="2163"/>
                        <a14:foregroundMark x1="94175" y1="40100" x2="94175" y2="40100"/>
                        <a14:backgroundMark x1="3883" y1="11398" x2="0" y2="18636"/>
                        <a14:backgroundMark x1="485" y1="27038" x2="485" y2="27038"/>
                        <a14:backgroundMark x1="485" y1="27038" x2="485" y2="27038"/>
                        <a14:backgroundMark x1="1618" y1="28037" x2="1618" y2="28037"/>
                        <a14:backgroundMark x1="1618" y1="28037" x2="1618" y2="28037"/>
                        <a14:backgroundMark x1="324" y1="30116" x2="324" y2="30116"/>
                        <a14:backgroundMark x1="51618" y1="250" x2="51618" y2="250"/>
                        <a14:backgroundMark x1="90615" y1="10566" x2="90615" y2="10566"/>
                        <a14:backgroundMark x1="90615" y1="10566" x2="90615" y2="10566"/>
                        <a14:backgroundMark x1="82362" y1="6905" x2="89159" y2="13478"/>
                        <a14:backgroundMark x1="96764" y1="29867" x2="96764" y2="29867"/>
                        <a14:backgroundMark x1="96764" y1="29867" x2="96764" y2="29867"/>
                        <a14:backgroundMark x1="96764" y1="32529" x2="96764" y2="32529"/>
                        <a14:backgroundMark x1="96764" y1="32529" x2="96764" y2="32529"/>
                        <a14:backgroundMark x1="98220" y1="40183" x2="97573" y2="3194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238241" y="2095500"/>
            <a:ext cx="6217666" cy="120932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166600" y="1587716"/>
            <a:ext cx="7341312" cy="7443662"/>
          </a:xfrm>
          <a:custGeom>
            <a:avLst/>
            <a:gdLst/>
            <a:ahLst/>
            <a:cxnLst/>
            <a:rect l="l" t="t" r="r" b="b"/>
            <a:pathLst>
              <a:path w="7341312" h="7443662">
                <a:moveTo>
                  <a:pt x="0" y="0"/>
                </a:moveTo>
                <a:lnTo>
                  <a:pt x="7341311" y="0"/>
                </a:lnTo>
                <a:lnTo>
                  <a:pt x="7341311" y="7443662"/>
                </a:lnTo>
                <a:lnTo>
                  <a:pt x="0" y="744366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540368" y="483638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12896008" y="914486"/>
            <a:ext cx="4876205" cy="13464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059"/>
              </a:lnSpc>
            </a:pPr>
            <a:r>
              <a:rPr lang="en-US" sz="7899" dirty="0">
                <a:solidFill>
                  <a:srgbClr val="000000"/>
                </a:solidFill>
                <a:highlight>
                  <a:srgbClr val="FFFF00"/>
                </a:highlight>
                <a:latin typeface="M Plus Rounded Black"/>
              </a:rPr>
              <a:t>3 circles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0744200" y="2505061"/>
            <a:ext cx="7341312" cy="13464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059"/>
              </a:lnSpc>
            </a:pPr>
            <a:r>
              <a:rPr lang="en-US" sz="7899" dirty="0">
                <a:solidFill>
                  <a:srgbClr val="000000"/>
                </a:solidFill>
                <a:highlight>
                  <a:srgbClr val="FFFF00"/>
                </a:highlight>
                <a:latin typeface="M Plus Rounded Black"/>
              </a:rPr>
              <a:t>12 triangles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310720" y="1832348"/>
            <a:ext cx="6739051" cy="7425952"/>
          </a:xfrm>
          <a:custGeom>
            <a:avLst/>
            <a:gdLst/>
            <a:ahLst/>
            <a:cxnLst/>
            <a:rect l="l" t="t" r="r" b="b"/>
            <a:pathLst>
              <a:path w="6739051" h="7425952">
                <a:moveTo>
                  <a:pt x="0" y="0"/>
                </a:moveTo>
                <a:lnTo>
                  <a:pt x="6739051" y="0"/>
                </a:lnTo>
                <a:lnTo>
                  <a:pt x="6739051" y="7425952"/>
                </a:lnTo>
                <a:lnTo>
                  <a:pt x="0" y="742595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354589" y="388253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11281357" y="1278105"/>
            <a:ext cx="5457706" cy="13464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059"/>
              </a:lnSpc>
            </a:pPr>
            <a:r>
              <a:rPr lang="en-US" sz="7899" dirty="0">
                <a:solidFill>
                  <a:srgbClr val="000000"/>
                </a:solidFill>
                <a:highlight>
                  <a:srgbClr val="FFFF00"/>
                </a:highlight>
                <a:latin typeface="M Plus Rounded Black"/>
              </a:rPr>
              <a:t>27 squares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2831</TotalTime>
  <Words>45</Words>
  <Application>Microsoft Office PowerPoint</Application>
  <PresentationFormat>ユーザー設定</PresentationFormat>
  <Paragraphs>20</Paragraphs>
  <Slides>14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14</vt:i4>
      </vt:variant>
    </vt:vector>
  </HeadingPairs>
  <TitlesOfParts>
    <vt:vector size="20" baseType="lpstr">
      <vt:lpstr>UD デジタル 教科書体 NK-B</vt:lpstr>
      <vt:lpstr>League Spartan</vt:lpstr>
      <vt:lpstr>Calibri</vt:lpstr>
      <vt:lpstr>Arial</vt:lpstr>
      <vt:lpstr>M Plus Rounded Black</vt:lpstr>
      <vt:lpstr>Office Theme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shapes</dc:title>
  <dc:creator>岡田朋子</dc:creator>
  <cp:lastModifiedBy>朋子 岡田</cp:lastModifiedBy>
  <cp:revision>3</cp:revision>
  <dcterms:created xsi:type="dcterms:W3CDTF">2006-08-16T00:00:00Z</dcterms:created>
  <dcterms:modified xsi:type="dcterms:W3CDTF">2023-11-24T17:37:08Z</dcterms:modified>
  <dc:identifier>DAF00Vu7aaY</dc:identifier>
</cp:coreProperties>
</file>