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E33F22-730B-43ED-8E14-9C518681BC74}" v="3" dt="2023-12-03T08:44:15.3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8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7F844-FB5B-46DD-A5CE-74DDF3DEE88D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8DE2A-3952-4712-9281-84CD7A0044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801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CE676A-B9A1-4D43-BFED-7E3F81D978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5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096B6E-30C1-F54D-0CCE-B90C02174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64875E-EA9E-9B07-7C20-40C56E0BA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F4F79F-4864-854F-3286-B5D12F5F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0501C9-0F6E-D600-03AF-1031EB77B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AC3E2A-F656-2A93-EC55-DFEA3853E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36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F3F7EE-6DF4-B1D6-2681-A969DAAC2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D040CC-05C4-06D6-30F9-63F29896A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1777D8-BAD2-1CA8-3C36-2D3D14189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7F619D-BFF4-E319-1109-D33DEAD4D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F2FE17-BBE0-444F-0A64-A0E05E1DD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87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7C75860-84BD-AA25-A562-12223AF751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A8C88A4-D02A-E90A-280E-E9DC4A0100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48CA35-EDB5-108E-9254-C95955F0C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C12C16-FEED-B453-DA4A-5C04A2853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C9C289-13F2-AC30-558F-A4795769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27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B34D37-C6B9-3A88-4E75-CAAF2FFD9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47ACE1-1A06-F740-D610-77FFCB4A9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6FA177-1B86-1CB3-A8BD-720573DF8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8D60E5-76D5-73DE-7F93-1ECE7D62D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742871-CE10-49CD-838C-78EECF958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76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8D159F-8783-7305-2746-97FC13D14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46915F-2D47-5AC8-2DD8-778A93308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9CC087-C9C1-7526-8267-E543C5A1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68754C-23C7-01DA-5B30-D664A4DAB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6041F9-344A-6865-3F68-8731EC544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143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D722FC-904E-465E-738A-EFD3D3102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A92347-AC8C-A09B-34D0-5F0BA93EA6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5F57FAA-DA07-70D0-AEF2-F699C8CC91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C0178D-6572-4A25-5812-CE5934253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C53CB2-9D1A-2BBD-D653-CFD5621D2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B37579-B715-312A-9223-909E1A263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53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6F0689-16EC-1433-6E54-12988390A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95C09BA-DF75-E580-C173-11A92A6132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FFE84B-511F-09DC-B17D-DF96149FB9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7B95FC-29C1-3393-C45A-83E46F3444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EFEAB16-A64F-21A6-4B9D-3C6B2733BE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01BEE28-FAC9-D6B2-7AE1-5D5184803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D869F3-DD64-4CF0-4A8A-7CB274FB7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494952A-2D97-05B7-9A71-55FEE9971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93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E74C4E-682A-3C2F-9BC7-5B51F7B5D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ADD350-05A7-1703-B295-61ACB873A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432735B-1282-43C3-88ED-FBE9EDA18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D0E5D92-3D76-8193-4902-241903F83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26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DECB088-2D1D-9B2B-ED89-304D38342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314F518-F83C-4FA0-D4D0-BC66B2404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21D738-A9D9-8B5D-AB23-75B726FCC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89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663268-8DC5-BF70-C81B-6F4661460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F94FE4-05BA-1D1C-69A6-7CE408C12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30A9C4-D510-F9E2-1704-E4B67ABF6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9B93A8-73F4-922E-9C78-08868C854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F57B94-5889-2DA3-4CC6-71C456ED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CF7234-C0DD-3329-745F-123D384D0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77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7C8A36-4E4E-65DF-8406-896537445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798E349-CB89-5666-24B9-0E51D2F051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AF02334-BF69-96E6-CD95-E16234248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D0D712-5CDB-8DDD-230D-75DA4C400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B6BCDF-B98E-ACA6-E730-A8AF492A7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CA923F-EC01-1B4B-37D0-5E97A30BE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16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C72376C-7817-89C5-B9E0-DAF110F8D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69EB5B-BF54-A369-45A3-186EDDE4A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F43993-1949-C764-F6E9-36D873AF8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07EEA-A530-4A08-B6A3-85FEECAA0F18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CEDBC1-9C11-312A-ED55-A4CC12235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74A160-99C8-BEE1-2036-C9B78072D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E2A2A-5A97-4E59-91E8-C458178A4F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87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1.wdp"/><Relationship Id="rId18" Type="http://schemas.openxmlformats.org/officeDocument/2006/relationships/image" Target="../media/image17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svg"/><Relationship Id="rId10" Type="http://schemas.openxmlformats.org/officeDocument/2006/relationships/image" Target="../media/image10.svg"/><Relationship Id="rId19" Type="http://schemas.openxmlformats.org/officeDocument/2006/relationships/image" Target="../media/image18.pn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70CCD61-B806-CA18-4AD0-1F801AEC3697}"/>
              </a:ext>
            </a:extLst>
          </p:cNvPr>
          <p:cNvSpPr/>
          <p:nvPr/>
        </p:nvSpPr>
        <p:spPr>
          <a:xfrm>
            <a:off x="6003636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ja-JP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387106C-8141-C89E-19FD-358EB068C046}"/>
              </a:ext>
            </a:extLst>
          </p:cNvPr>
          <p:cNvSpPr/>
          <p:nvPr/>
        </p:nvSpPr>
        <p:spPr>
          <a:xfrm>
            <a:off x="3409094" y="184983"/>
            <a:ext cx="15808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haroni" panose="02010803020104030203" pitchFamily="2" charset="-79"/>
              </a:rPr>
              <a:t>’s</a:t>
            </a:r>
            <a:endParaRPr lang="ja-JP" altLang="en-US" sz="6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Aharoni" panose="02010803020104030203" pitchFamily="2" charset="-79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E0255FB-1323-4059-90EE-C93BBDF69126}"/>
              </a:ext>
            </a:extLst>
          </p:cNvPr>
          <p:cNvCxnSpPr>
            <a:cxnSpLocks/>
          </p:cNvCxnSpPr>
          <p:nvPr/>
        </p:nvCxnSpPr>
        <p:spPr>
          <a:xfrm>
            <a:off x="1404730" y="1007165"/>
            <a:ext cx="887895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D061D82-1460-472A-A737-E3C0A6836AE2}"/>
              </a:ext>
            </a:extLst>
          </p:cNvPr>
          <p:cNvSpPr/>
          <p:nvPr/>
        </p:nvSpPr>
        <p:spPr>
          <a:xfrm>
            <a:off x="6875032" y="175419"/>
            <a:ext cx="445447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6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Aharoni" panose="02010803020104030203" pitchFamily="2" charset="-79"/>
              </a:rPr>
              <a:t>pizza</a:t>
            </a:r>
            <a:endParaRPr lang="ja-JP" altLang="en-US" sz="6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Aharoni" panose="02010803020104030203" pitchFamily="2" charset="-79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C0C4127-6F2C-4531-8517-1CB06E15341F}"/>
              </a:ext>
            </a:extLst>
          </p:cNvPr>
          <p:cNvSpPr/>
          <p:nvPr/>
        </p:nvSpPr>
        <p:spPr>
          <a:xfrm>
            <a:off x="1923922" y="41918"/>
            <a:ext cx="17411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先生の名前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8A897BA-930B-4953-9050-D4D93497284E}"/>
              </a:ext>
            </a:extLst>
          </p:cNvPr>
          <p:cNvSpPr/>
          <p:nvPr/>
        </p:nvSpPr>
        <p:spPr>
          <a:xfrm>
            <a:off x="5362490" y="32406"/>
            <a:ext cx="17235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ピザの名前</a:t>
            </a:r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FB750FC9-95ED-C389-F989-53BF4E8F8E1F}"/>
              </a:ext>
            </a:extLst>
          </p:cNvPr>
          <p:cNvSpPr/>
          <p:nvPr/>
        </p:nvSpPr>
        <p:spPr>
          <a:xfrm>
            <a:off x="2475968" y="1183897"/>
            <a:ext cx="6706174" cy="5641697"/>
          </a:xfrm>
          <a:custGeom>
            <a:avLst/>
            <a:gdLst/>
            <a:ahLst/>
            <a:cxnLst/>
            <a:rect l="l" t="t" r="r" b="b"/>
            <a:pathLst>
              <a:path w="9544116" h="9162351">
                <a:moveTo>
                  <a:pt x="0" y="0"/>
                </a:moveTo>
                <a:lnTo>
                  <a:pt x="9544116" y="0"/>
                </a:lnTo>
                <a:lnTo>
                  <a:pt x="9544116" y="9162352"/>
                </a:lnTo>
                <a:lnTo>
                  <a:pt x="0" y="916235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66522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20">
            <a:extLst>
              <a:ext uri="{FF2B5EF4-FFF2-40B4-BE49-F238E27FC236}">
                <a16:creationId xmlns:a16="http://schemas.microsoft.com/office/drawing/2014/main" id="{CAB8DDA8-B0DE-BB90-FA9C-BCAE375FDF9D}"/>
              </a:ext>
            </a:extLst>
          </p:cNvPr>
          <p:cNvSpPr/>
          <p:nvPr/>
        </p:nvSpPr>
        <p:spPr>
          <a:xfrm>
            <a:off x="2404184" y="4283110"/>
            <a:ext cx="770301" cy="739399"/>
          </a:xfrm>
          <a:custGeom>
            <a:avLst/>
            <a:gdLst/>
            <a:ahLst/>
            <a:cxnLst/>
            <a:rect l="l" t="t" r="r" b="b"/>
            <a:pathLst>
              <a:path w="4855221" h="4114800">
                <a:moveTo>
                  <a:pt x="0" y="0"/>
                </a:moveTo>
                <a:lnTo>
                  <a:pt x="4855221" y="0"/>
                </a:lnTo>
                <a:lnTo>
                  <a:pt x="48552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24">
            <a:extLst>
              <a:ext uri="{FF2B5EF4-FFF2-40B4-BE49-F238E27FC236}">
                <a16:creationId xmlns:a16="http://schemas.microsoft.com/office/drawing/2014/main" id="{D9EFF9EB-5C93-084B-CE02-BBFD229F066C}"/>
              </a:ext>
            </a:extLst>
          </p:cNvPr>
          <p:cNvSpPr/>
          <p:nvPr/>
        </p:nvSpPr>
        <p:spPr>
          <a:xfrm>
            <a:off x="281066" y="5464262"/>
            <a:ext cx="952301" cy="845959"/>
          </a:xfrm>
          <a:custGeom>
            <a:avLst/>
            <a:gdLst/>
            <a:ahLst/>
            <a:cxnLst/>
            <a:rect l="l" t="t" r="r" b="b"/>
            <a:pathLst>
              <a:path w="4182770" h="4114800">
                <a:moveTo>
                  <a:pt x="0" y="0"/>
                </a:moveTo>
                <a:lnTo>
                  <a:pt x="4182770" y="0"/>
                </a:lnTo>
                <a:lnTo>
                  <a:pt x="418277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8770E69-BC93-D199-FAAC-C08704C50E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26760" y="1318700"/>
            <a:ext cx="1187270" cy="98456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D53E541-748A-26A8-2B1B-EDD6F9EBA6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4712" y="4163552"/>
            <a:ext cx="849389" cy="819546"/>
          </a:xfrm>
          <a:prstGeom prst="rect">
            <a:avLst/>
          </a:prstGeom>
        </p:spPr>
      </p:pic>
      <p:sp>
        <p:nvSpPr>
          <p:cNvPr id="19" name="Freeform 10">
            <a:extLst>
              <a:ext uri="{FF2B5EF4-FFF2-40B4-BE49-F238E27FC236}">
                <a16:creationId xmlns:a16="http://schemas.microsoft.com/office/drawing/2014/main" id="{65278061-4281-02A7-0B3E-86B61B36D250}"/>
              </a:ext>
            </a:extLst>
          </p:cNvPr>
          <p:cNvSpPr/>
          <p:nvPr/>
        </p:nvSpPr>
        <p:spPr>
          <a:xfrm>
            <a:off x="149481" y="224924"/>
            <a:ext cx="976264" cy="880087"/>
          </a:xfrm>
          <a:custGeom>
            <a:avLst/>
            <a:gdLst/>
            <a:ahLst/>
            <a:cxnLst/>
            <a:rect l="l" t="t" r="r" b="b"/>
            <a:pathLst>
              <a:path w="4318111" h="4114800">
                <a:moveTo>
                  <a:pt x="0" y="0"/>
                </a:moveTo>
                <a:lnTo>
                  <a:pt x="4318111" y="0"/>
                </a:lnTo>
                <a:lnTo>
                  <a:pt x="43181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id="{F08D0E26-6ED6-5CDA-C334-74F55660303F}"/>
              </a:ext>
            </a:extLst>
          </p:cNvPr>
          <p:cNvSpPr/>
          <p:nvPr/>
        </p:nvSpPr>
        <p:spPr>
          <a:xfrm>
            <a:off x="5566047" y="1441027"/>
            <a:ext cx="1248860" cy="572544"/>
          </a:xfrm>
          <a:custGeom>
            <a:avLst/>
            <a:gdLst/>
            <a:ahLst/>
            <a:cxnLst/>
            <a:rect l="l" t="t" r="r" b="b"/>
            <a:pathLst>
              <a:path w="4886374" h="2534807">
                <a:moveTo>
                  <a:pt x="0" y="0"/>
                </a:moveTo>
                <a:lnTo>
                  <a:pt x="4886374" y="0"/>
                </a:lnTo>
                <a:lnTo>
                  <a:pt x="4886374" y="2534807"/>
                </a:lnTo>
                <a:lnTo>
                  <a:pt x="0" y="253480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BB984A48-E508-7157-AB14-5295F8C449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4296" l="5939" r="99033">
                        <a14:foregroundMark x1="6031" y1="62519" x2="9024" y2="83778"/>
                        <a14:foregroundMark x1="94061" y1="56593" x2="94890" y2="94370"/>
                        <a14:foregroundMark x1="98665" y1="72889" x2="99033" y2="87704"/>
                        <a14:backgroundMark x1="3637" y1="71407" x2="3729" y2="80667"/>
                        <a14:backgroundMark x1="3177" y1="65111" x2="4558" y2="91037"/>
                        <a14:backgroundMark x1="4098" y1="71407" x2="5249" y2="87481"/>
                        <a14:backgroundMark x1="33794" y1="41926" x2="91621" y2="5556"/>
                        <a14:backgroundMark x1="91621" y1="5556" x2="91206" y2="5481"/>
                        <a14:backgroundMark x1="31814" y1="34148" x2="58840" y2="24519"/>
                        <a14:backgroundMark x1="43554" y1="39926" x2="49217" y2="35111"/>
                        <a14:backgroundMark x1="54006" y1="34519" x2="80249" y2="10815"/>
                        <a14:backgroundMark x1="28821" y1="47481" x2="28821" y2="47481"/>
                        <a14:backgroundMark x1="28821" y1="47481" x2="39088" y2="27704"/>
                        <a14:backgroundMark x1="40562" y1="46963" x2="79006" y2="20370"/>
                        <a14:backgroundMark x1="79006" y1="20370" x2="80249" y2="18444"/>
                        <a14:backgroundMark x1="63674" y1="45630" x2="94659" y2="18815"/>
                        <a14:backgroundMark x1="94659" y1="18815" x2="94429" y2="18963"/>
                        <a14:backgroundMark x1="63904" y1="34148" x2="87063" y2="17111"/>
                        <a14:backgroundMark x1="87063" y1="17111" x2="87155" y2="16741"/>
                        <a14:backgroundMark x1="26750" y1="47111" x2="40792" y2="53407"/>
                        <a14:backgroundMark x1="40792" y1="53407" x2="41252" y2="53407"/>
                        <a14:backgroundMark x1="41390" y1="56741" x2="41390" y2="56741"/>
                        <a14:backgroundMark x1="41390" y1="56741" x2="41390" y2="56741"/>
                        <a14:backgroundMark x1="41390" y1="56741" x2="45626" y2="55852"/>
                        <a14:backgroundMark x1="41851" y1="50667" x2="51013" y2="49333"/>
                        <a14:backgroundMark x1="56215" y1="46593" x2="62983" y2="37333"/>
                        <a14:backgroundMark x1="61280" y1="46000" x2="67127" y2="49926"/>
                        <a14:backgroundMark x1="59070" y1="46222" x2="59070" y2="46222"/>
                        <a14:backgroundMark x1="59070" y1="46222" x2="59070" y2="46222"/>
                        <a14:backgroundMark x1="66206" y1="51037" x2="66206" y2="51037"/>
                        <a14:backgroundMark x1="66206" y1="51037" x2="66206" y2="51037"/>
                        <a14:backgroundMark x1="65654" y1="51037" x2="65654" y2="51037"/>
                        <a14:backgroundMark x1="65654" y1="51037" x2="65654" y2="51037"/>
                        <a14:backgroundMark x1="58517" y1="46222" x2="58517" y2="46222"/>
                        <a14:backgroundMark x1="66206" y1="52519" x2="66206" y2="52519"/>
                        <a14:backgroundMark x1="46225" y1="52296" x2="46225" y2="52296"/>
                        <a14:backgroundMark x1="46225" y1="52296" x2="46225" y2="52296"/>
                        <a14:backgroundMark x1="47698" y1="53259" x2="47698" y2="53259"/>
                        <a14:backgroundMark x1="47698" y1="53259" x2="47698" y2="53259"/>
                        <a14:backgroundMark x1="48987" y1="53037" x2="48987" y2="53037"/>
                        <a14:backgroundMark x1="48987" y1="53037" x2="48987" y2="53037"/>
                        <a14:backgroundMark x1="49678" y1="51407" x2="49678" y2="51407"/>
                        <a14:backgroundMark x1="49678" y1="51407" x2="49678" y2="51407"/>
                        <a14:backgroundMark x1="49678" y1="52148" x2="49678" y2="52148"/>
                        <a14:backgroundMark x1="49678" y1="52148" x2="49678" y2="52148"/>
                        <a14:backgroundMark x1="49770" y1="52667" x2="52302" y2="49185"/>
                        <a14:backgroundMark x1="30801" y1="51926" x2="30801" y2="51926"/>
                        <a14:backgroundMark x1="30801" y1="51926" x2="30801" y2="51926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1584" y1="54519" x2="31584" y2="54519"/>
                        <a14:backgroundMark x1="31584" y1="54519" x2="31584" y2="54519"/>
                        <a14:backgroundMark x1="38720" y1="56222" x2="38720" y2="56222"/>
                        <a14:backgroundMark x1="38720" y1="56222" x2="38720" y2="56222"/>
                        <a14:backgroundMark x1="37339" y1="56963" x2="37339" y2="56963"/>
                        <a14:backgroundMark x1="37339" y1="56963" x2="37339" y2="56963"/>
                        <a14:backgroundMark x1="26427" y1="50444" x2="26427" y2="50444"/>
                        <a14:backgroundMark x1="26427" y1="50444" x2="26427" y2="50444"/>
                        <a14:backgroundMark x1="24448" y1="50444" x2="24448" y2="50444"/>
                        <a14:backgroundMark x1="24448" y1="50444" x2="24448" y2="504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073908">
            <a:off x="5852263" y="2410242"/>
            <a:ext cx="1577146" cy="980271"/>
          </a:xfrm>
          <a:prstGeom prst="rect">
            <a:avLst/>
          </a:prstGeom>
        </p:spPr>
      </p:pic>
      <p:sp>
        <p:nvSpPr>
          <p:cNvPr id="26" name="Freeform 11">
            <a:extLst>
              <a:ext uri="{FF2B5EF4-FFF2-40B4-BE49-F238E27FC236}">
                <a16:creationId xmlns:a16="http://schemas.microsoft.com/office/drawing/2014/main" id="{96D1EB03-4BAB-EEEE-8619-7AEDC012E0BA}"/>
              </a:ext>
            </a:extLst>
          </p:cNvPr>
          <p:cNvSpPr/>
          <p:nvPr/>
        </p:nvSpPr>
        <p:spPr>
          <a:xfrm rot="21314075">
            <a:off x="6147292" y="5384888"/>
            <a:ext cx="759494" cy="861837"/>
          </a:xfrm>
          <a:custGeom>
            <a:avLst/>
            <a:gdLst/>
            <a:ahLst/>
            <a:cxnLst/>
            <a:rect l="l" t="t" r="r" b="b"/>
            <a:pathLst>
              <a:path w="3801047" h="4114800">
                <a:moveTo>
                  <a:pt x="0" y="0"/>
                </a:moveTo>
                <a:lnTo>
                  <a:pt x="3801047" y="0"/>
                </a:lnTo>
                <a:lnTo>
                  <a:pt x="38010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137D8083-927D-B969-89AD-6E9AD073DA8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524" y="2675391"/>
            <a:ext cx="1088937" cy="984565"/>
          </a:xfrm>
          <a:prstGeom prst="rect">
            <a:avLst/>
          </a:prstGeom>
        </p:spPr>
      </p:pic>
      <p:sp>
        <p:nvSpPr>
          <p:cNvPr id="29" name="Freeform 10">
            <a:extLst>
              <a:ext uri="{FF2B5EF4-FFF2-40B4-BE49-F238E27FC236}">
                <a16:creationId xmlns:a16="http://schemas.microsoft.com/office/drawing/2014/main" id="{1C19BB54-06FE-9286-F605-5C6CF36FB66C}"/>
              </a:ext>
            </a:extLst>
          </p:cNvPr>
          <p:cNvSpPr/>
          <p:nvPr/>
        </p:nvSpPr>
        <p:spPr>
          <a:xfrm>
            <a:off x="1176423" y="240742"/>
            <a:ext cx="976264" cy="880087"/>
          </a:xfrm>
          <a:custGeom>
            <a:avLst/>
            <a:gdLst/>
            <a:ahLst/>
            <a:cxnLst/>
            <a:rect l="l" t="t" r="r" b="b"/>
            <a:pathLst>
              <a:path w="4318111" h="4114800">
                <a:moveTo>
                  <a:pt x="0" y="0"/>
                </a:moveTo>
                <a:lnTo>
                  <a:pt x="4318111" y="0"/>
                </a:lnTo>
                <a:lnTo>
                  <a:pt x="43181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id="{0475308F-6363-C6E9-CD54-3C529F85091D}"/>
              </a:ext>
            </a:extLst>
          </p:cNvPr>
          <p:cNvSpPr/>
          <p:nvPr/>
        </p:nvSpPr>
        <p:spPr>
          <a:xfrm>
            <a:off x="2231650" y="235161"/>
            <a:ext cx="976264" cy="880087"/>
          </a:xfrm>
          <a:custGeom>
            <a:avLst/>
            <a:gdLst/>
            <a:ahLst/>
            <a:cxnLst/>
            <a:rect l="l" t="t" r="r" b="b"/>
            <a:pathLst>
              <a:path w="4318111" h="4114800">
                <a:moveTo>
                  <a:pt x="0" y="0"/>
                </a:moveTo>
                <a:lnTo>
                  <a:pt x="4318111" y="0"/>
                </a:lnTo>
                <a:lnTo>
                  <a:pt x="43181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10">
            <a:extLst>
              <a:ext uri="{FF2B5EF4-FFF2-40B4-BE49-F238E27FC236}">
                <a16:creationId xmlns:a16="http://schemas.microsoft.com/office/drawing/2014/main" id="{9FAD7D6E-2061-7B75-1510-4628C71A3B9B}"/>
              </a:ext>
            </a:extLst>
          </p:cNvPr>
          <p:cNvSpPr/>
          <p:nvPr/>
        </p:nvSpPr>
        <p:spPr>
          <a:xfrm>
            <a:off x="3212351" y="201646"/>
            <a:ext cx="976264" cy="880087"/>
          </a:xfrm>
          <a:custGeom>
            <a:avLst/>
            <a:gdLst/>
            <a:ahLst/>
            <a:cxnLst/>
            <a:rect l="l" t="t" r="r" b="b"/>
            <a:pathLst>
              <a:path w="4318111" h="4114800">
                <a:moveTo>
                  <a:pt x="0" y="0"/>
                </a:moveTo>
                <a:lnTo>
                  <a:pt x="4318111" y="0"/>
                </a:lnTo>
                <a:lnTo>
                  <a:pt x="43181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10">
            <a:extLst>
              <a:ext uri="{FF2B5EF4-FFF2-40B4-BE49-F238E27FC236}">
                <a16:creationId xmlns:a16="http://schemas.microsoft.com/office/drawing/2014/main" id="{3CAB4956-19E7-B6D8-6CEF-015093736417}"/>
              </a:ext>
            </a:extLst>
          </p:cNvPr>
          <p:cNvSpPr/>
          <p:nvPr/>
        </p:nvSpPr>
        <p:spPr>
          <a:xfrm>
            <a:off x="4261815" y="173249"/>
            <a:ext cx="976264" cy="880087"/>
          </a:xfrm>
          <a:custGeom>
            <a:avLst/>
            <a:gdLst/>
            <a:ahLst/>
            <a:cxnLst/>
            <a:rect l="l" t="t" r="r" b="b"/>
            <a:pathLst>
              <a:path w="4318111" h="4114800">
                <a:moveTo>
                  <a:pt x="0" y="0"/>
                </a:moveTo>
                <a:lnTo>
                  <a:pt x="4318111" y="0"/>
                </a:lnTo>
                <a:lnTo>
                  <a:pt x="431811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34" name="Freeform 21">
            <a:extLst>
              <a:ext uri="{FF2B5EF4-FFF2-40B4-BE49-F238E27FC236}">
                <a16:creationId xmlns:a16="http://schemas.microsoft.com/office/drawing/2014/main" id="{880B33BC-1D6E-3A26-AD4C-A2A804A559F9}"/>
              </a:ext>
            </a:extLst>
          </p:cNvPr>
          <p:cNvSpPr/>
          <p:nvPr/>
        </p:nvSpPr>
        <p:spPr>
          <a:xfrm>
            <a:off x="6306943" y="162845"/>
            <a:ext cx="901738" cy="947100"/>
          </a:xfrm>
          <a:custGeom>
            <a:avLst/>
            <a:gdLst/>
            <a:ahLst/>
            <a:cxnLst/>
            <a:rect l="l" t="t" r="r" b="b"/>
            <a:pathLst>
              <a:path w="3687890" h="4114800">
                <a:moveTo>
                  <a:pt x="0" y="0"/>
                </a:moveTo>
                <a:lnTo>
                  <a:pt x="3687889" y="0"/>
                </a:lnTo>
                <a:lnTo>
                  <a:pt x="368788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35" name="Freeform 21">
            <a:extLst>
              <a:ext uri="{FF2B5EF4-FFF2-40B4-BE49-F238E27FC236}">
                <a16:creationId xmlns:a16="http://schemas.microsoft.com/office/drawing/2014/main" id="{CC748402-7C0A-51BE-7699-3656061A9443}"/>
              </a:ext>
            </a:extLst>
          </p:cNvPr>
          <p:cNvSpPr/>
          <p:nvPr/>
        </p:nvSpPr>
        <p:spPr>
          <a:xfrm>
            <a:off x="7465629" y="153218"/>
            <a:ext cx="901738" cy="947100"/>
          </a:xfrm>
          <a:custGeom>
            <a:avLst/>
            <a:gdLst/>
            <a:ahLst/>
            <a:cxnLst/>
            <a:rect l="l" t="t" r="r" b="b"/>
            <a:pathLst>
              <a:path w="3687890" h="4114800">
                <a:moveTo>
                  <a:pt x="0" y="0"/>
                </a:moveTo>
                <a:lnTo>
                  <a:pt x="3687889" y="0"/>
                </a:lnTo>
                <a:lnTo>
                  <a:pt x="368788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36" name="Freeform 21">
            <a:extLst>
              <a:ext uri="{FF2B5EF4-FFF2-40B4-BE49-F238E27FC236}">
                <a16:creationId xmlns:a16="http://schemas.microsoft.com/office/drawing/2014/main" id="{7FA60426-5EA0-A486-9465-709241E9EACB}"/>
              </a:ext>
            </a:extLst>
          </p:cNvPr>
          <p:cNvSpPr/>
          <p:nvPr/>
        </p:nvSpPr>
        <p:spPr>
          <a:xfrm>
            <a:off x="8602266" y="151191"/>
            <a:ext cx="901738" cy="947100"/>
          </a:xfrm>
          <a:custGeom>
            <a:avLst/>
            <a:gdLst/>
            <a:ahLst/>
            <a:cxnLst/>
            <a:rect l="l" t="t" r="r" b="b"/>
            <a:pathLst>
              <a:path w="3687890" h="4114800">
                <a:moveTo>
                  <a:pt x="0" y="0"/>
                </a:moveTo>
                <a:lnTo>
                  <a:pt x="3687889" y="0"/>
                </a:lnTo>
                <a:lnTo>
                  <a:pt x="368788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37" name="Freeform 21">
            <a:extLst>
              <a:ext uri="{FF2B5EF4-FFF2-40B4-BE49-F238E27FC236}">
                <a16:creationId xmlns:a16="http://schemas.microsoft.com/office/drawing/2014/main" id="{9ED509AF-6ACB-2ECE-FB88-BD64A83683E1}"/>
              </a:ext>
            </a:extLst>
          </p:cNvPr>
          <p:cNvSpPr/>
          <p:nvPr/>
        </p:nvSpPr>
        <p:spPr>
          <a:xfrm>
            <a:off x="9856841" y="168148"/>
            <a:ext cx="901738" cy="947100"/>
          </a:xfrm>
          <a:custGeom>
            <a:avLst/>
            <a:gdLst/>
            <a:ahLst/>
            <a:cxnLst/>
            <a:rect l="l" t="t" r="r" b="b"/>
            <a:pathLst>
              <a:path w="3687890" h="4114800">
                <a:moveTo>
                  <a:pt x="0" y="0"/>
                </a:moveTo>
                <a:lnTo>
                  <a:pt x="3687889" y="0"/>
                </a:lnTo>
                <a:lnTo>
                  <a:pt x="368788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38" name="Freeform 21">
            <a:extLst>
              <a:ext uri="{FF2B5EF4-FFF2-40B4-BE49-F238E27FC236}">
                <a16:creationId xmlns:a16="http://schemas.microsoft.com/office/drawing/2014/main" id="{CFA201D4-F6B5-D5DE-7A7E-88579AA2E387}"/>
              </a:ext>
            </a:extLst>
          </p:cNvPr>
          <p:cNvSpPr/>
          <p:nvPr/>
        </p:nvSpPr>
        <p:spPr>
          <a:xfrm>
            <a:off x="10981800" y="224924"/>
            <a:ext cx="901738" cy="947100"/>
          </a:xfrm>
          <a:custGeom>
            <a:avLst/>
            <a:gdLst/>
            <a:ahLst/>
            <a:cxnLst/>
            <a:rect l="l" t="t" r="r" b="b"/>
            <a:pathLst>
              <a:path w="3687890" h="4114800">
                <a:moveTo>
                  <a:pt x="0" y="0"/>
                </a:moveTo>
                <a:lnTo>
                  <a:pt x="3687889" y="0"/>
                </a:lnTo>
                <a:lnTo>
                  <a:pt x="3687889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6CC7A65F-71D2-8354-5C04-194CDACC9F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9097" y="1284320"/>
            <a:ext cx="1187270" cy="984565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8FB595DD-CCB2-90C9-364B-8127CF924E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1683" y="1263233"/>
            <a:ext cx="1187270" cy="984565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DBF1FA3A-FADF-53FB-F2C1-F01CF3ACA9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3443" y="1273776"/>
            <a:ext cx="1187270" cy="984565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C80ED848-C074-AB0D-EDC1-EF1D227AC3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0176" y="1249887"/>
            <a:ext cx="1187270" cy="984565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284F7ED7-10F3-5CC0-26F0-A5A7B077EBE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76423" y="2655135"/>
            <a:ext cx="1091279" cy="981541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F50F96D7-2118-3EFC-53B0-6D3FB3BC98C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288267" y="2642803"/>
            <a:ext cx="1091279" cy="981541"/>
          </a:xfrm>
          <a:prstGeom prst="rect">
            <a:avLst/>
          </a:prstGeom>
        </p:spPr>
      </p:pic>
      <p:pic>
        <p:nvPicPr>
          <p:cNvPr id="95" name="図 94">
            <a:extLst>
              <a:ext uri="{FF2B5EF4-FFF2-40B4-BE49-F238E27FC236}">
                <a16:creationId xmlns:a16="http://schemas.microsoft.com/office/drawing/2014/main" id="{3DADACF6-213A-533C-DED4-42DA1FB4C51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14551" y="2639779"/>
            <a:ext cx="1088937" cy="984565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914ED8CA-75A8-989C-1AC3-F612B7AE29A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91261" y="2655135"/>
            <a:ext cx="1088937" cy="984565"/>
          </a:xfrm>
          <a:prstGeom prst="rect">
            <a:avLst/>
          </a:prstGeom>
        </p:spPr>
      </p:pic>
      <p:pic>
        <p:nvPicPr>
          <p:cNvPr id="97" name="図 96">
            <a:extLst>
              <a:ext uri="{FF2B5EF4-FFF2-40B4-BE49-F238E27FC236}">
                <a16:creationId xmlns:a16="http://schemas.microsoft.com/office/drawing/2014/main" id="{D2ED8DD4-B035-0983-9703-F369B409925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4296" l="5939" r="99033">
                        <a14:foregroundMark x1="6031" y1="62519" x2="9024" y2="83778"/>
                        <a14:foregroundMark x1="94061" y1="56593" x2="94890" y2="94370"/>
                        <a14:foregroundMark x1="98665" y1="72889" x2="99033" y2="87704"/>
                        <a14:backgroundMark x1="3637" y1="71407" x2="3729" y2="80667"/>
                        <a14:backgroundMark x1="3177" y1="65111" x2="4558" y2="91037"/>
                        <a14:backgroundMark x1="4098" y1="71407" x2="5249" y2="87481"/>
                        <a14:backgroundMark x1="33794" y1="41926" x2="91621" y2="5556"/>
                        <a14:backgroundMark x1="91621" y1="5556" x2="91206" y2="5481"/>
                        <a14:backgroundMark x1="31814" y1="34148" x2="58840" y2="24519"/>
                        <a14:backgroundMark x1="43554" y1="39926" x2="49217" y2="35111"/>
                        <a14:backgroundMark x1="54006" y1="34519" x2="80249" y2="10815"/>
                        <a14:backgroundMark x1="28821" y1="47481" x2="28821" y2="47481"/>
                        <a14:backgroundMark x1="28821" y1="47481" x2="39088" y2="27704"/>
                        <a14:backgroundMark x1="40562" y1="46963" x2="79006" y2="20370"/>
                        <a14:backgroundMark x1="79006" y1="20370" x2="80249" y2="18444"/>
                        <a14:backgroundMark x1="63674" y1="45630" x2="94659" y2="18815"/>
                        <a14:backgroundMark x1="94659" y1="18815" x2="94429" y2="18963"/>
                        <a14:backgroundMark x1="63904" y1="34148" x2="87063" y2="17111"/>
                        <a14:backgroundMark x1="87063" y1="17111" x2="87155" y2="16741"/>
                        <a14:backgroundMark x1="26750" y1="47111" x2="40792" y2="53407"/>
                        <a14:backgroundMark x1="40792" y1="53407" x2="41252" y2="53407"/>
                        <a14:backgroundMark x1="41390" y1="56741" x2="41390" y2="56741"/>
                        <a14:backgroundMark x1="41390" y1="56741" x2="41390" y2="56741"/>
                        <a14:backgroundMark x1="41390" y1="56741" x2="45626" y2="55852"/>
                        <a14:backgroundMark x1="41851" y1="50667" x2="51013" y2="49333"/>
                        <a14:backgroundMark x1="56215" y1="46593" x2="62983" y2="37333"/>
                        <a14:backgroundMark x1="61280" y1="46000" x2="67127" y2="49926"/>
                        <a14:backgroundMark x1="59070" y1="46222" x2="59070" y2="46222"/>
                        <a14:backgroundMark x1="59070" y1="46222" x2="59070" y2="46222"/>
                        <a14:backgroundMark x1="66206" y1="51037" x2="66206" y2="51037"/>
                        <a14:backgroundMark x1="66206" y1="51037" x2="66206" y2="51037"/>
                        <a14:backgroundMark x1="65654" y1="51037" x2="65654" y2="51037"/>
                        <a14:backgroundMark x1="65654" y1="51037" x2="65654" y2="51037"/>
                        <a14:backgroundMark x1="58517" y1="46222" x2="58517" y2="46222"/>
                        <a14:backgroundMark x1="66206" y1="52519" x2="66206" y2="52519"/>
                        <a14:backgroundMark x1="46225" y1="52296" x2="46225" y2="52296"/>
                        <a14:backgroundMark x1="46225" y1="52296" x2="46225" y2="52296"/>
                        <a14:backgroundMark x1="47698" y1="53259" x2="47698" y2="53259"/>
                        <a14:backgroundMark x1="47698" y1="53259" x2="47698" y2="53259"/>
                        <a14:backgroundMark x1="48987" y1="53037" x2="48987" y2="53037"/>
                        <a14:backgroundMark x1="48987" y1="53037" x2="48987" y2="53037"/>
                        <a14:backgroundMark x1="49678" y1="51407" x2="49678" y2="51407"/>
                        <a14:backgroundMark x1="49678" y1="51407" x2="49678" y2="51407"/>
                        <a14:backgroundMark x1="49678" y1="52148" x2="49678" y2="52148"/>
                        <a14:backgroundMark x1="49678" y1="52148" x2="49678" y2="52148"/>
                        <a14:backgroundMark x1="49770" y1="52667" x2="52302" y2="49185"/>
                        <a14:backgroundMark x1="30801" y1="51926" x2="30801" y2="51926"/>
                        <a14:backgroundMark x1="30801" y1="51926" x2="30801" y2="51926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1584" y1="54519" x2="31584" y2="54519"/>
                        <a14:backgroundMark x1="31584" y1="54519" x2="31584" y2="54519"/>
                        <a14:backgroundMark x1="38720" y1="56222" x2="38720" y2="56222"/>
                        <a14:backgroundMark x1="38720" y1="56222" x2="38720" y2="56222"/>
                        <a14:backgroundMark x1="37339" y1="56963" x2="37339" y2="56963"/>
                        <a14:backgroundMark x1="37339" y1="56963" x2="37339" y2="56963"/>
                        <a14:backgroundMark x1="26427" y1="50444" x2="26427" y2="50444"/>
                        <a14:backgroundMark x1="26427" y1="50444" x2="26427" y2="50444"/>
                        <a14:backgroundMark x1="24448" y1="50444" x2="24448" y2="50444"/>
                        <a14:backgroundMark x1="24448" y1="50444" x2="24448" y2="504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073908">
            <a:off x="6912900" y="2494944"/>
            <a:ext cx="1577146" cy="980271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AFC47C1B-8DAA-E2CF-F3D7-779842C33F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4296" l="5939" r="99033">
                        <a14:foregroundMark x1="6031" y1="62519" x2="9024" y2="83778"/>
                        <a14:foregroundMark x1="94061" y1="56593" x2="94890" y2="94370"/>
                        <a14:foregroundMark x1="98665" y1="72889" x2="99033" y2="87704"/>
                        <a14:backgroundMark x1="3637" y1="71407" x2="3729" y2="80667"/>
                        <a14:backgroundMark x1="3177" y1="65111" x2="4558" y2="91037"/>
                        <a14:backgroundMark x1="4098" y1="71407" x2="5249" y2="87481"/>
                        <a14:backgroundMark x1="33794" y1="41926" x2="91621" y2="5556"/>
                        <a14:backgroundMark x1="91621" y1="5556" x2="91206" y2="5481"/>
                        <a14:backgroundMark x1="31814" y1="34148" x2="58840" y2="24519"/>
                        <a14:backgroundMark x1="43554" y1="39926" x2="49217" y2="35111"/>
                        <a14:backgroundMark x1="54006" y1="34519" x2="80249" y2="10815"/>
                        <a14:backgroundMark x1="28821" y1="47481" x2="28821" y2="47481"/>
                        <a14:backgroundMark x1="28821" y1="47481" x2="39088" y2="27704"/>
                        <a14:backgroundMark x1="40562" y1="46963" x2="79006" y2="20370"/>
                        <a14:backgroundMark x1="79006" y1="20370" x2="80249" y2="18444"/>
                        <a14:backgroundMark x1="63674" y1="45630" x2="94659" y2="18815"/>
                        <a14:backgroundMark x1="94659" y1="18815" x2="94429" y2="18963"/>
                        <a14:backgroundMark x1="63904" y1="34148" x2="87063" y2="17111"/>
                        <a14:backgroundMark x1="87063" y1="17111" x2="87155" y2="16741"/>
                        <a14:backgroundMark x1="26750" y1="47111" x2="40792" y2="53407"/>
                        <a14:backgroundMark x1="40792" y1="53407" x2="41252" y2="53407"/>
                        <a14:backgroundMark x1="41390" y1="56741" x2="41390" y2="56741"/>
                        <a14:backgroundMark x1="41390" y1="56741" x2="41390" y2="56741"/>
                        <a14:backgroundMark x1="41390" y1="56741" x2="45626" y2="55852"/>
                        <a14:backgroundMark x1="41851" y1="50667" x2="51013" y2="49333"/>
                        <a14:backgroundMark x1="56215" y1="46593" x2="62983" y2="37333"/>
                        <a14:backgroundMark x1="61280" y1="46000" x2="67127" y2="49926"/>
                        <a14:backgroundMark x1="59070" y1="46222" x2="59070" y2="46222"/>
                        <a14:backgroundMark x1="59070" y1="46222" x2="59070" y2="46222"/>
                        <a14:backgroundMark x1="66206" y1="51037" x2="66206" y2="51037"/>
                        <a14:backgroundMark x1="66206" y1="51037" x2="66206" y2="51037"/>
                        <a14:backgroundMark x1="65654" y1="51037" x2="65654" y2="51037"/>
                        <a14:backgroundMark x1="65654" y1="51037" x2="65654" y2="51037"/>
                        <a14:backgroundMark x1="58517" y1="46222" x2="58517" y2="46222"/>
                        <a14:backgroundMark x1="66206" y1="52519" x2="66206" y2="52519"/>
                        <a14:backgroundMark x1="46225" y1="52296" x2="46225" y2="52296"/>
                        <a14:backgroundMark x1="46225" y1="52296" x2="46225" y2="52296"/>
                        <a14:backgroundMark x1="47698" y1="53259" x2="47698" y2="53259"/>
                        <a14:backgroundMark x1="47698" y1="53259" x2="47698" y2="53259"/>
                        <a14:backgroundMark x1="48987" y1="53037" x2="48987" y2="53037"/>
                        <a14:backgroundMark x1="48987" y1="53037" x2="48987" y2="53037"/>
                        <a14:backgroundMark x1="49678" y1="51407" x2="49678" y2="51407"/>
                        <a14:backgroundMark x1="49678" y1="51407" x2="49678" y2="51407"/>
                        <a14:backgroundMark x1="49678" y1="52148" x2="49678" y2="52148"/>
                        <a14:backgroundMark x1="49678" y1="52148" x2="49678" y2="52148"/>
                        <a14:backgroundMark x1="49770" y1="52667" x2="52302" y2="49185"/>
                        <a14:backgroundMark x1="30801" y1="51926" x2="30801" y2="51926"/>
                        <a14:backgroundMark x1="30801" y1="51926" x2="30801" y2="51926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1584" y1="54519" x2="31584" y2="54519"/>
                        <a14:backgroundMark x1="31584" y1="54519" x2="31584" y2="54519"/>
                        <a14:backgroundMark x1="38720" y1="56222" x2="38720" y2="56222"/>
                        <a14:backgroundMark x1="38720" y1="56222" x2="38720" y2="56222"/>
                        <a14:backgroundMark x1="37339" y1="56963" x2="37339" y2="56963"/>
                        <a14:backgroundMark x1="37339" y1="56963" x2="37339" y2="56963"/>
                        <a14:backgroundMark x1="26427" y1="50444" x2="26427" y2="50444"/>
                        <a14:backgroundMark x1="26427" y1="50444" x2="26427" y2="50444"/>
                        <a14:backgroundMark x1="24448" y1="50444" x2="24448" y2="50444"/>
                        <a14:backgroundMark x1="24448" y1="50444" x2="24448" y2="504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073908">
            <a:off x="8208355" y="2425446"/>
            <a:ext cx="1577146" cy="980271"/>
          </a:xfrm>
          <a:prstGeom prst="rect">
            <a:avLst/>
          </a:prstGeom>
        </p:spPr>
      </p:pic>
      <p:pic>
        <p:nvPicPr>
          <p:cNvPr id="99" name="図 98">
            <a:extLst>
              <a:ext uri="{FF2B5EF4-FFF2-40B4-BE49-F238E27FC236}">
                <a16:creationId xmlns:a16="http://schemas.microsoft.com/office/drawing/2014/main" id="{A4E794B3-2884-43E5-0F50-C7B2A80226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4296" l="5939" r="99033">
                        <a14:foregroundMark x1="6031" y1="62519" x2="9024" y2="83778"/>
                        <a14:foregroundMark x1="94061" y1="56593" x2="94890" y2="94370"/>
                        <a14:foregroundMark x1="98665" y1="72889" x2="99033" y2="87704"/>
                        <a14:backgroundMark x1="3637" y1="71407" x2="3729" y2="80667"/>
                        <a14:backgroundMark x1="3177" y1="65111" x2="4558" y2="91037"/>
                        <a14:backgroundMark x1="4098" y1="71407" x2="5249" y2="87481"/>
                        <a14:backgroundMark x1="33794" y1="41926" x2="91621" y2="5556"/>
                        <a14:backgroundMark x1="91621" y1="5556" x2="91206" y2="5481"/>
                        <a14:backgroundMark x1="31814" y1="34148" x2="58840" y2="24519"/>
                        <a14:backgroundMark x1="43554" y1="39926" x2="49217" y2="35111"/>
                        <a14:backgroundMark x1="54006" y1="34519" x2="80249" y2="10815"/>
                        <a14:backgroundMark x1="28821" y1="47481" x2="28821" y2="47481"/>
                        <a14:backgroundMark x1="28821" y1="47481" x2="39088" y2="27704"/>
                        <a14:backgroundMark x1="40562" y1="46963" x2="79006" y2="20370"/>
                        <a14:backgroundMark x1="79006" y1="20370" x2="80249" y2="18444"/>
                        <a14:backgroundMark x1="63674" y1="45630" x2="94659" y2="18815"/>
                        <a14:backgroundMark x1="94659" y1="18815" x2="94429" y2="18963"/>
                        <a14:backgroundMark x1="63904" y1="34148" x2="87063" y2="17111"/>
                        <a14:backgroundMark x1="87063" y1="17111" x2="87155" y2="16741"/>
                        <a14:backgroundMark x1="26750" y1="47111" x2="40792" y2="53407"/>
                        <a14:backgroundMark x1="40792" y1="53407" x2="41252" y2="53407"/>
                        <a14:backgroundMark x1="41390" y1="56741" x2="41390" y2="56741"/>
                        <a14:backgroundMark x1="41390" y1="56741" x2="41390" y2="56741"/>
                        <a14:backgroundMark x1="41390" y1="56741" x2="45626" y2="55852"/>
                        <a14:backgroundMark x1="41851" y1="50667" x2="51013" y2="49333"/>
                        <a14:backgroundMark x1="56215" y1="46593" x2="62983" y2="37333"/>
                        <a14:backgroundMark x1="61280" y1="46000" x2="67127" y2="49926"/>
                        <a14:backgroundMark x1="59070" y1="46222" x2="59070" y2="46222"/>
                        <a14:backgroundMark x1="59070" y1="46222" x2="59070" y2="46222"/>
                        <a14:backgroundMark x1="66206" y1="51037" x2="66206" y2="51037"/>
                        <a14:backgroundMark x1="66206" y1="51037" x2="66206" y2="51037"/>
                        <a14:backgroundMark x1="65654" y1="51037" x2="65654" y2="51037"/>
                        <a14:backgroundMark x1="65654" y1="51037" x2="65654" y2="51037"/>
                        <a14:backgroundMark x1="58517" y1="46222" x2="58517" y2="46222"/>
                        <a14:backgroundMark x1="66206" y1="52519" x2="66206" y2="52519"/>
                        <a14:backgroundMark x1="46225" y1="52296" x2="46225" y2="52296"/>
                        <a14:backgroundMark x1="46225" y1="52296" x2="46225" y2="52296"/>
                        <a14:backgroundMark x1="47698" y1="53259" x2="47698" y2="53259"/>
                        <a14:backgroundMark x1="47698" y1="53259" x2="47698" y2="53259"/>
                        <a14:backgroundMark x1="48987" y1="53037" x2="48987" y2="53037"/>
                        <a14:backgroundMark x1="48987" y1="53037" x2="48987" y2="53037"/>
                        <a14:backgroundMark x1="49678" y1="51407" x2="49678" y2="51407"/>
                        <a14:backgroundMark x1="49678" y1="51407" x2="49678" y2="51407"/>
                        <a14:backgroundMark x1="49678" y1="52148" x2="49678" y2="52148"/>
                        <a14:backgroundMark x1="49678" y1="52148" x2="49678" y2="52148"/>
                        <a14:backgroundMark x1="49770" y1="52667" x2="52302" y2="49185"/>
                        <a14:backgroundMark x1="30801" y1="51926" x2="30801" y2="51926"/>
                        <a14:backgroundMark x1="30801" y1="51926" x2="30801" y2="51926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1584" y1="54519" x2="31584" y2="54519"/>
                        <a14:backgroundMark x1="31584" y1="54519" x2="31584" y2="54519"/>
                        <a14:backgroundMark x1="38720" y1="56222" x2="38720" y2="56222"/>
                        <a14:backgroundMark x1="38720" y1="56222" x2="38720" y2="56222"/>
                        <a14:backgroundMark x1="37339" y1="56963" x2="37339" y2="56963"/>
                        <a14:backgroundMark x1="37339" y1="56963" x2="37339" y2="56963"/>
                        <a14:backgroundMark x1="26427" y1="50444" x2="26427" y2="50444"/>
                        <a14:backgroundMark x1="26427" y1="50444" x2="26427" y2="50444"/>
                        <a14:backgroundMark x1="24448" y1="50444" x2="24448" y2="50444"/>
                        <a14:backgroundMark x1="24448" y1="50444" x2="24448" y2="504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073908">
            <a:off x="9363263" y="2347184"/>
            <a:ext cx="1577146" cy="980271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DE8B8131-F6EB-3B7E-4CA3-9A3CCE5040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4296" l="5939" r="99033">
                        <a14:foregroundMark x1="6031" y1="62519" x2="9024" y2="83778"/>
                        <a14:foregroundMark x1="94061" y1="56593" x2="94890" y2="94370"/>
                        <a14:foregroundMark x1="98665" y1="72889" x2="99033" y2="87704"/>
                        <a14:backgroundMark x1="3637" y1="71407" x2="3729" y2="80667"/>
                        <a14:backgroundMark x1="3177" y1="65111" x2="4558" y2="91037"/>
                        <a14:backgroundMark x1="4098" y1="71407" x2="5249" y2="87481"/>
                        <a14:backgroundMark x1="33794" y1="41926" x2="91621" y2="5556"/>
                        <a14:backgroundMark x1="91621" y1="5556" x2="91206" y2="5481"/>
                        <a14:backgroundMark x1="31814" y1="34148" x2="58840" y2="24519"/>
                        <a14:backgroundMark x1="43554" y1="39926" x2="49217" y2="35111"/>
                        <a14:backgroundMark x1="54006" y1="34519" x2="80249" y2="10815"/>
                        <a14:backgroundMark x1="28821" y1="47481" x2="28821" y2="47481"/>
                        <a14:backgroundMark x1="28821" y1="47481" x2="39088" y2="27704"/>
                        <a14:backgroundMark x1="40562" y1="46963" x2="79006" y2="20370"/>
                        <a14:backgroundMark x1="79006" y1="20370" x2="80249" y2="18444"/>
                        <a14:backgroundMark x1="63674" y1="45630" x2="94659" y2="18815"/>
                        <a14:backgroundMark x1="94659" y1="18815" x2="94429" y2="18963"/>
                        <a14:backgroundMark x1="63904" y1="34148" x2="87063" y2="17111"/>
                        <a14:backgroundMark x1="87063" y1="17111" x2="87155" y2="16741"/>
                        <a14:backgroundMark x1="26750" y1="47111" x2="40792" y2="53407"/>
                        <a14:backgroundMark x1="40792" y1="53407" x2="41252" y2="53407"/>
                        <a14:backgroundMark x1="41390" y1="56741" x2="41390" y2="56741"/>
                        <a14:backgroundMark x1="41390" y1="56741" x2="41390" y2="56741"/>
                        <a14:backgroundMark x1="41390" y1="56741" x2="45626" y2="55852"/>
                        <a14:backgroundMark x1="41851" y1="50667" x2="51013" y2="49333"/>
                        <a14:backgroundMark x1="56215" y1="46593" x2="62983" y2="37333"/>
                        <a14:backgroundMark x1="61280" y1="46000" x2="67127" y2="49926"/>
                        <a14:backgroundMark x1="59070" y1="46222" x2="59070" y2="46222"/>
                        <a14:backgroundMark x1="59070" y1="46222" x2="59070" y2="46222"/>
                        <a14:backgroundMark x1="66206" y1="51037" x2="66206" y2="51037"/>
                        <a14:backgroundMark x1="66206" y1="51037" x2="66206" y2="51037"/>
                        <a14:backgroundMark x1="65654" y1="51037" x2="65654" y2="51037"/>
                        <a14:backgroundMark x1="65654" y1="51037" x2="65654" y2="51037"/>
                        <a14:backgroundMark x1="58517" y1="46222" x2="58517" y2="46222"/>
                        <a14:backgroundMark x1="66206" y1="52519" x2="66206" y2="52519"/>
                        <a14:backgroundMark x1="46225" y1="52296" x2="46225" y2="52296"/>
                        <a14:backgroundMark x1="46225" y1="52296" x2="46225" y2="52296"/>
                        <a14:backgroundMark x1="47698" y1="53259" x2="47698" y2="53259"/>
                        <a14:backgroundMark x1="47698" y1="53259" x2="47698" y2="53259"/>
                        <a14:backgroundMark x1="48987" y1="53037" x2="48987" y2="53037"/>
                        <a14:backgroundMark x1="48987" y1="53037" x2="48987" y2="53037"/>
                        <a14:backgroundMark x1="49678" y1="51407" x2="49678" y2="51407"/>
                        <a14:backgroundMark x1="49678" y1="51407" x2="49678" y2="51407"/>
                        <a14:backgroundMark x1="49678" y1="52148" x2="49678" y2="52148"/>
                        <a14:backgroundMark x1="49678" y1="52148" x2="49678" y2="52148"/>
                        <a14:backgroundMark x1="49770" y1="52667" x2="52302" y2="49185"/>
                        <a14:backgroundMark x1="30801" y1="51926" x2="30801" y2="51926"/>
                        <a14:backgroundMark x1="30801" y1="51926" x2="30801" y2="51926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2873" y1="52889" x2="32873" y2="52889"/>
                        <a14:backgroundMark x1="31584" y1="54519" x2="31584" y2="54519"/>
                        <a14:backgroundMark x1="31584" y1="54519" x2="31584" y2="54519"/>
                        <a14:backgroundMark x1="38720" y1="56222" x2="38720" y2="56222"/>
                        <a14:backgroundMark x1="38720" y1="56222" x2="38720" y2="56222"/>
                        <a14:backgroundMark x1="37339" y1="56963" x2="37339" y2="56963"/>
                        <a14:backgroundMark x1="37339" y1="56963" x2="37339" y2="56963"/>
                        <a14:backgroundMark x1="26427" y1="50444" x2="26427" y2="50444"/>
                        <a14:backgroundMark x1="26427" y1="50444" x2="26427" y2="50444"/>
                        <a14:backgroundMark x1="24448" y1="50444" x2="24448" y2="50444"/>
                        <a14:backgroundMark x1="24448" y1="50444" x2="24448" y2="504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073908">
            <a:off x="10608207" y="2436289"/>
            <a:ext cx="1577146" cy="980271"/>
          </a:xfrm>
          <a:prstGeom prst="rect">
            <a:avLst/>
          </a:prstGeom>
        </p:spPr>
      </p:pic>
      <p:sp>
        <p:nvSpPr>
          <p:cNvPr id="101" name="Freeform 20">
            <a:extLst>
              <a:ext uri="{FF2B5EF4-FFF2-40B4-BE49-F238E27FC236}">
                <a16:creationId xmlns:a16="http://schemas.microsoft.com/office/drawing/2014/main" id="{D364E053-606B-099C-E2DD-2B38199ECBA0}"/>
              </a:ext>
            </a:extLst>
          </p:cNvPr>
          <p:cNvSpPr/>
          <p:nvPr/>
        </p:nvSpPr>
        <p:spPr>
          <a:xfrm>
            <a:off x="1314826" y="4243699"/>
            <a:ext cx="770301" cy="739399"/>
          </a:xfrm>
          <a:custGeom>
            <a:avLst/>
            <a:gdLst/>
            <a:ahLst/>
            <a:cxnLst/>
            <a:rect l="l" t="t" r="r" b="b"/>
            <a:pathLst>
              <a:path w="4855221" h="4114800">
                <a:moveTo>
                  <a:pt x="0" y="0"/>
                </a:moveTo>
                <a:lnTo>
                  <a:pt x="4855221" y="0"/>
                </a:lnTo>
                <a:lnTo>
                  <a:pt x="48552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2" name="Freeform 20">
            <a:extLst>
              <a:ext uri="{FF2B5EF4-FFF2-40B4-BE49-F238E27FC236}">
                <a16:creationId xmlns:a16="http://schemas.microsoft.com/office/drawing/2014/main" id="{32DB86C5-51AB-E541-1C54-E13ACB523642}"/>
              </a:ext>
            </a:extLst>
          </p:cNvPr>
          <p:cNvSpPr/>
          <p:nvPr/>
        </p:nvSpPr>
        <p:spPr>
          <a:xfrm>
            <a:off x="3485937" y="4243700"/>
            <a:ext cx="770301" cy="739399"/>
          </a:xfrm>
          <a:custGeom>
            <a:avLst/>
            <a:gdLst/>
            <a:ahLst/>
            <a:cxnLst/>
            <a:rect l="l" t="t" r="r" b="b"/>
            <a:pathLst>
              <a:path w="4855221" h="4114800">
                <a:moveTo>
                  <a:pt x="0" y="0"/>
                </a:moveTo>
                <a:lnTo>
                  <a:pt x="4855221" y="0"/>
                </a:lnTo>
                <a:lnTo>
                  <a:pt x="48552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3" name="Freeform 20">
            <a:extLst>
              <a:ext uri="{FF2B5EF4-FFF2-40B4-BE49-F238E27FC236}">
                <a16:creationId xmlns:a16="http://schemas.microsoft.com/office/drawing/2014/main" id="{C81976FB-78F2-8793-2554-C1672BB02854}"/>
              </a:ext>
            </a:extLst>
          </p:cNvPr>
          <p:cNvSpPr/>
          <p:nvPr/>
        </p:nvSpPr>
        <p:spPr>
          <a:xfrm>
            <a:off x="236053" y="4267293"/>
            <a:ext cx="770301" cy="739399"/>
          </a:xfrm>
          <a:custGeom>
            <a:avLst/>
            <a:gdLst/>
            <a:ahLst/>
            <a:cxnLst/>
            <a:rect l="l" t="t" r="r" b="b"/>
            <a:pathLst>
              <a:path w="4855221" h="4114800">
                <a:moveTo>
                  <a:pt x="0" y="0"/>
                </a:moveTo>
                <a:lnTo>
                  <a:pt x="4855221" y="0"/>
                </a:lnTo>
                <a:lnTo>
                  <a:pt x="48552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104" name="Freeform 20">
            <a:extLst>
              <a:ext uri="{FF2B5EF4-FFF2-40B4-BE49-F238E27FC236}">
                <a16:creationId xmlns:a16="http://schemas.microsoft.com/office/drawing/2014/main" id="{5F34805A-995C-A1A4-A33A-943813CCB512}"/>
              </a:ext>
            </a:extLst>
          </p:cNvPr>
          <p:cNvSpPr/>
          <p:nvPr/>
        </p:nvSpPr>
        <p:spPr>
          <a:xfrm>
            <a:off x="4644658" y="4243699"/>
            <a:ext cx="770301" cy="739399"/>
          </a:xfrm>
          <a:custGeom>
            <a:avLst/>
            <a:gdLst/>
            <a:ahLst/>
            <a:cxnLst/>
            <a:rect l="l" t="t" r="r" b="b"/>
            <a:pathLst>
              <a:path w="4855221" h="4114800">
                <a:moveTo>
                  <a:pt x="0" y="0"/>
                </a:moveTo>
                <a:lnTo>
                  <a:pt x="4855221" y="0"/>
                </a:lnTo>
                <a:lnTo>
                  <a:pt x="4855221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105" name="図 104">
            <a:extLst>
              <a:ext uri="{FF2B5EF4-FFF2-40B4-BE49-F238E27FC236}">
                <a16:creationId xmlns:a16="http://schemas.microsoft.com/office/drawing/2014/main" id="{C84E5E4D-53C7-3D06-8015-F8ADAE3108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6387" y="4163552"/>
            <a:ext cx="849389" cy="819546"/>
          </a:xfrm>
          <a:prstGeom prst="rect">
            <a:avLst/>
          </a:prstGeom>
        </p:spPr>
      </p:pic>
      <p:pic>
        <p:nvPicPr>
          <p:cNvPr id="106" name="図 105">
            <a:extLst>
              <a:ext uri="{FF2B5EF4-FFF2-40B4-BE49-F238E27FC236}">
                <a16:creationId xmlns:a16="http://schemas.microsoft.com/office/drawing/2014/main" id="{5CDD0A03-DCB1-FEEF-200C-EBA52C03FF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9467" y="4210812"/>
            <a:ext cx="849389" cy="819546"/>
          </a:xfrm>
          <a:prstGeom prst="rect">
            <a:avLst/>
          </a:prstGeom>
        </p:spPr>
      </p:pic>
      <p:pic>
        <p:nvPicPr>
          <p:cNvPr id="107" name="図 106">
            <a:extLst>
              <a:ext uri="{FF2B5EF4-FFF2-40B4-BE49-F238E27FC236}">
                <a16:creationId xmlns:a16="http://schemas.microsoft.com/office/drawing/2014/main" id="{C33C05B6-C7A0-871D-05E3-8F394F485B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71457" y="4163552"/>
            <a:ext cx="849389" cy="819546"/>
          </a:xfrm>
          <a:prstGeom prst="rect">
            <a:avLst/>
          </a:prstGeom>
        </p:spPr>
      </p:pic>
      <p:pic>
        <p:nvPicPr>
          <p:cNvPr id="108" name="図 107">
            <a:extLst>
              <a:ext uri="{FF2B5EF4-FFF2-40B4-BE49-F238E27FC236}">
                <a16:creationId xmlns:a16="http://schemas.microsoft.com/office/drawing/2014/main" id="{97AB252B-B3E9-E0F0-2CE5-F7E0171FAD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2085" y="4181119"/>
            <a:ext cx="849389" cy="819546"/>
          </a:xfrm>
          <a:prstGeom prst="rect">
            <a:avLst/>
          </a:prstGeom>
        </p:spPr>
      </p:pic>
      <p:sp>
        <p:nvSpPr>
          <p:cNvPr id="110" name="Freeform 24">
            <a:extLst>
              <a:ext uri="{FF2B5EF4-FFF2-40B4-BE49-F238E27FC236}">
                <a16:creationId xmlns:a16="http://schemas.microsoft.com/office/drawing/2014/main" id="{34C68A7C-512E-BF33-675E-DE3EAA842FA6}"/>
              </a:ext>
            </a:extLst>
          </p:cNvPr>
          <p:cNvSpPr/>
          <p:nvPr/>
        </p:nvSpPr>
        <p:spPr>
          <a:xfrm>
            <a:off x="1381955" y="5464262"/>
            <a:ext cx="952301" cy="845959"/>
          </a:xfrm>
          <a:custGeom>
            <a:avLst/>
            <a:gdLst/>
            <a:ahLst/>
            <a:cxnLst/>
            <a:rect l="l" t="t" r="r" b="b"/>
            <a:pathLst>
              <a:path w="4182770" h="4114800">
                <a:moveTo>
                  <a:pt x="0" y="0"/>
                </a:moveTo>
                <a:lnTo>
                  <a:pt x="4182770" y="0"/>
                </a:lnTo>
                <a:lnTo>
                  <a:pt x="418277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1" name="Freeform 24">
            <a:extLst>
              <a:ext uri="{FF2B5EF4-FFF2-40B4-BE49-F238E27FC236}">
                <a16:creationId xmlns:a16="http://schemas.microsoft.com/office/drawing/2014/main" id="{9C40CD7B-9CF7-5B55-BDD5-096E30EAA4DD}"/>
              </a:ext>
            </a:extLst>
          </p:cNvPr>
          <p:cNvSpPr/>
          <p:nvPr/>
        </p:nvSpPr>
        <p:spPr>
          <a:xfrm>
            <a:off x="2496529" y="5451629"/>
            <a:ext cx="952301" cy="845959"/>
          </a:xfrm>
          <a:custGeom>
            <a:avLst/>
            <a:gdLst/>
            <a:ahLst/>
            <a:cxnLst/>
            <a:rect l="l" t="t" r="r" b="b"/>
            <a:pathLst>
              <a:path w="4182770" h="4114800">
                <a:moveTo>
                  <a:pt x="0" y="0"/>
                </a:moveTo>
                <a:lnTo>
                  <a:pt x="4182770" y="0"/>
                </a:lnTo>
                <a:lnTo>
                  <a:pt x="418277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2" name="Freeform 24">
            <a:extLst>
              <a:ext uri="{FF2B5EF4-FFF2-40B4-BE49-F238E27FC236}">
                <a16:creationId xmlns:a16="http://schemas.microsoft.com/office/drawing/2014/main" id="{2354777C-C793-CC73-DE88-B9EAA69AEFC0}"/>
              </a:ext>
            </a:extLst>
          </p:cNvPr>
          <p:cNvSpPr/>
          <p:nvPr/>
        </p:nvSpPr>
        <p:spPr>
          <a:xfrm>
            <a:off x="3616708" y="5464262"/>
            <a:ext cx="952301" cy="845959"/>
          </a:xfrm>
          <a:custGeom>
            <a:avLst/>
            <a:gdLst/>
            <a:ahLst/>
            <a:cxnLst/>
            <a:rect l="l" t="t" r="r" b="b"/>
            <a:pathLst>
              <a:path w="4182770" h="4114800">
                <a:moveTo>
                  <a:pt x="0" y="0"/>
                </a:moveTo>
                <a:lnTo>
                  <a:pt x="4182770" y="0"/>
                </a:lnTo>
                <a:lnTo>
                  <a:pt x="418277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3" name="Freeform 24">
            <a:extLst>
              <a:ext uri="{FF2B5EF4-FFF2-40B4-BE49-F238E27FC236}">
                <a16:creationId xmlns:a16="http://schemas.microsoft.com/office/drawing/2014/main" id="{A41AE811-245A-6F56-9D9C-3AF961E0A8EF}"/>
              </a:ext>
            </a:extLst>
          </p:cNvPr>
          <p:cNvSpPr/>
          <p:nvPr/>
        </p:nvSpPr>
        <p:spPr>
          <a:xfrm>
            <a:off x="4737122" y="5451628"/>
            <a:ext cx="952301" cy="845959"/>
          </a:xfrm>
          <a:custGeom>
            <a:avLst/>
            <a:gdLst/>
            <a:ahLst/>
            <a:cxnLst/>
            <a:rect l="l" t="t" r="r" b="b"/>
            <a:pathLst>
              <a:path w="4182770" h="4114800">
                <a:moveTo>
                  <a:pt x="0" y="0"/>
                </a:moveTo>
                <a:lnTo>
                  <a:pt x="4182770" y="0"/>
                </a:lnTo>
                <a:lnTo>
                  <a:pt x="418277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14" name="Freeform 11">
            <a:extLst>
              <a:ext uri="{FF2B5EF4-FFF2-40B4-BE49-F238E27FC236}">
                <a16:creationId xmlns:a16="http://schemas.microsoft.com/office/drawing/2014/main" id="{D0162B4C-5A5C-E5DB-DCE1-DB7425D6CF5F}"/>
              </a:ext>
            </a:extLst>
          </p:cNvPr>
          <p:cNvSpPr/>
          <p:nvPr/>
        </p:nvSpPr>
        <p:spPr>
          <a:xfrm rot="21314075">
            <a:off x="7433072" y="5364402"/>
            <a:ext cx="759494" cy="861837"/>
          </a:xfrm>
          <a:custGeom>
            <a:avLst/>
            <a:gdLst/>
            <a:ahLst/>
            <a:cxnLst/>
            <a:rect l="l" t="t" r="r" b="b"/>
            <a:pathLst>
              <a:path w="3801047" h="4114800">
                <a:moveTo>
                  <a:pt x="0" y="0"/>
                </a:moveTo>
                <a:lnTo>
                  <a:pt x="3801047" y="0"/>
                </a:lnTo>
                <a:lnTo>
                  <a:pt x="38010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15" name="Freeform 11">
            <a:extLst>
              <a:ext uri="{FF2B5EF4-FFF2-40B4-BE49-F238E27FC236}">
                <a16:creationId xmlns:a16="http://schemas.microsoft.com/office/drawing/2014/main" id="{089C077A-F44D-AB37-D945-D8ABE3A6273F}"/>
              </a:ext>
            </a:extLst>
          </p:cNvPr>
          <p:cNvSpPr/>
          <p:nvPr/>
        </p:nvSpPr>
        <p:spPr>
          <a:xfrm rot="21314075">
            <a:off x="8512274" y="5418325"/>
            <a:ext cx="759494" cy="861837"/>
          </a:xfrm>
          <a:custGeom>
            <a:avLst/>
            <a:gdLst/>
            <a:ahLst/>
            <a:cxnLst/>
            <a:rect l="l" t="t" r="r" b="b"/>
            <a:pathLst>
              <a:path w="3801047" h="4114800">
                <a:moveTo>
                  <a:pt x="0" y="0"/>
                </a:moveTo>
                <a:lnTo>
                  <a:pt x="3801047" y="0"/>
                </a:lnTo>
                <a:lnTo>
                  <a:pt x="38010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16" name="Freeform 11">
            <a:extLst>
              <a:ext uri="{FF2B5EF4-FFF2-40B4-BE49-F238E27FC236}">
                <a16:creationId xmlns:a16="http://schemas.microsoft.com/office/drawing/2014/main" id="{23572079-88F9-B892-574D-B0091DC6694F}"/>
              </a:ext>
            </a:extLst>
          </p:cNvPr>
          <p:cNvSpPr/>
          <p:nvPr/>
        </p:nvSpPr>
        <p:spPr>
          <a:xfrm rot="21314075">
            <a:off x="9644215" y="5338858"/>
            <a:ext cx="759494" cy="861837"/>
          </a:xfrm>
          <a:custGeom>
            <a:avLst/>
            <a:gdLst/>
            <a:ahLst/>
            <a:cxnLst/>
            <a:rect l="l" t="t" r="r" b="b"/>
            <a:pathLst>
              <a:path w="3801047" h="4114800">
                <a:moveTo>
                  <a:pt x="0" y="0"/>
                </a:moveTo>
                <a:lnTo>
                  <a:pt x="3801047" y="0"/>
                </a:lnTo>
                <a:lnTo>
                  <a:pt x="38010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17" name="Freeform 11">
            <a:extLst>
              <a:ext uri="{FF2B5EF4-FFF2-40B4-BE49-F238E27FC236}">
                <a16:creationId xmlns:a16="http://schemas.microsoft.com/office/drawing/2014/main" id="{797F2647-26D4-E3D5-A8A3-6D518005F57F}"/>
              </a:ext>
            </a:extLst>
          </p:cNvPr>
          <p:cNvSpPr/>
          <p:nvPr/>
        </p:nvSpPr>
        <p:spPr>
          <a:xfrm rot="21314075">
            <a:off x="10815271" y="5443688"/>
            <a:ext cx="759494" cy="861837"/>
          </a:xfrm>
          <a:custGeom>
            <a:avLst/>
            <a:gdLst/>
            <a:ahLst/>
            <a:cxnLst/>
            <a:rect l="l" t="t" r="r" b="b"/>
            <a:pathLst>
              <a:path w="3801047" h="4114800">
                <a:moveTo>
                  <a:pt x="0" y="0"/>
                </a:moveTo>
                <a:lnTo>
                  <a:pt x="3801047" y="0"/>
                </a:lnTo>
                <a:lnTo>
                  <a:pt x="380104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8D8181D2-CC1F-03B5-12D1-8172F9606384}"/>
              </a:ext>
            </a:extLst>
          </p:cNvPr>
          <p:cNvSpPr/>
          <p:nvPr/>
        </p:nvSpPr>
        <p:spPr>
          <a:xfrm>
            <a:off x="6904117" y="1458493"/>
            <a:ext cx="1248860" cy="572544"/>
          </a:xfrm>
          <a:custGeom>
            <a:avLst/>
            <a:gdLst/>
            <a:ahLst/>
            <a:cxnLst/>
            <a:rect l="l" t="t" r="r" b="b"/>
            <a:pathLst>
              <a:path w="4886374" h="2534807">
                <a:moveTo>
                  <a:pt x="0" y="0"/>
                </a:moveTo>
                <a:lnTo>
                  <a:pt x="4886374" y="0"/>
                </a:lnTo>
                <a:lnTo>
                  <a:pt x="4886374" y="2534807"/>
                </a:lnTo>
                <a:lnTo>
                  <a:pt x="0" y="253480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19" name="Freeform 19">
            <a:extLst>
              <a:ext uri="{FF2B5EF4-FFF2-40B4-BE49-F238E27FC236}">
                <a16:creationId xmlns:a16="http://schemas.microsoft.com/office/drawing/2014/main" id="{11439B87-DAEB-BABF-31F9-076DAF8763A6}"/>
              </a:ext>
            </a:extLst>
          </p:cNvPr>
          <p:cNvSpPr/>
          <p:nvPr/>
        </p:nvSpPr>
        <p:spPr>
          <a:xfrm>
            <a:off x="8187795" y="1490787"/>
            <a:ext cx="1248860" cy="572544"/>
          </a:xfrm>
          <a:custGeom>
            <a:avLst/>
            <a:gdLst/>
            <a:ahLst/>
            <a:cxnLst/>
            <a:rect l="l" t="t" r="r" b="b"/>
            <a:pathLst>
              <a:path w="4886374" h="2534807">
                <a:moveTo>
                  <a:pt x="0" y="0"/>
                </a:moveTo>
                <a:lnTo>
                  <a:pt x="4886374" y="0"/>
                </a:lnTo>
                <a:lnTo>
                  <a:pt x="4886374" y="2534807"/>
                </a:lnTo>
                <a:lnTo>
                  <a:pt x="0" y="253480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20" name="Freeform 19">
            <a:extLst>
              <a:ext uri="{FF2B5EF4-FFF2-40B4-BE49-F238E27FC236}">
                <a16:creationId xmlns:a16="http://schemas.microsoft.com/office/drawing/2014/main" id="{E707FF0C-DE01-70F8-0486-733999AF748A}"/>
              </a:ext>
            </a:extLst>
          </p:cNvPr>
          <p:cNvSpPr/>
          <p:nvPr/>
        </p:nvSpPr>
        <p:spPr>
          <a:xfrm>
            <a:off x="9572424" y="1549199"/>
            <a:ext cx="1248860" cy="572544"/>
          </a:xfrm>
          <a:custGeom>
            <a:avLst/>
            <a:gdLst/>
            <a:ahLst/>
            <a:cxnLst/>
            <a:rect l="l" t="t" r="r" b="b"/>
            <a:pathLst>
              <a:path w="4886374" h="2534807">
                <a:moveTo>
                  <a:pt x="0" y="0"/>
                </a:moveTo>
                <a:lnTo>
                  <a:pt x="4886374" y="0"/>
                </a:lnTo>
                <a:lnTo>
                  <a:pt x="4886374" y="2534807"/>
                </a:lnTo>
                <a:lnTo>
                  <a:pt x="0" y="253480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  <p:sp>
        <p:nvSpPr>
          <p:cNvPr id="121" name="Freeform 19">
            <a:extLst>
              <a:ext uri="{FF2B5EF4-FFF2-40B4-BE49-F238E27FC236}">
                <a16:creationId xmlns:a16="http://schemas.microsoft.com/office/drawing/2014/main" id="{5BBF6870-A359-A679-B201-5BEFAD5E0662}"/>
              </a:ext>
            </a:extLst>
          </p:cNvPr>
          <p:cNvSpPr/>
          <p:nvPr/>
        </p:nvSpPr>
        <p:spPr>
          <a:xfrm>
            <a:off x="10932270" y="1604547"/>
            <a:ext cx="1248860" cy="572544"/>
          </a:xfrm>
          <a:custGeom>
            <a:avLst/>
            <a:gdLst/>
            <a:ahLst/>
            <a:cxnLst/>
            <a:rect l="l" t="t" r="r" b="b"/>
            <a:pathLst>
              <a:path w="4886374" h="2534807">
                <a:moveTo>
                  <a:pt x="0" y="0"/>
                </a:moveTo>
                <a:lnTo>
                  <a:pt x="4886374" y="0"/>
                </a:lnTo>
                <a:lnTo>
                  <a:pt x="4886374" y="2534807"/>
                </a:lnTo>
                <a:lnTo>
                  <a:pt x="0" y="253480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6527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9</Words>
  <Application>Microsoft Office PowerPoint</Application>
  <PresentationFormat>ワイド画面</PresentationFormat>
  <Paragraphs>5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岡田 朋子</dc:creator>
  <cp:lastModifiedBy>朋子 岡田</cp:lastModifiedBy>
  <cp:revision>6</cp:revision>
  <cp:lastPrinted>2023-02-15T15:14:42Z</cp:lastPrinted>
  <dcterms:created xsi:type="dcterms:W3CDTF">2023-02-14T22:09:07Z</dcterms:created>
  <dcterms:modified xsi:type="dcterms:W3CDTF">2023-12-03T08:48:05Z</dcterms:modified>
</cp:coreProperties>
</file>