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54" r:id="rId1"/>
  </p:sldMasterIdLst>
  <p:notesMasterIdLst>
    <p:notesMasterId r:id="rId8"/>
  </p:notesMasterIdLst>
  <p:sldIdLst>
    <p:sldId id="342" r:id="rId2"/>
    <p:sldId id="351" r:id="rId3"/>
    <p:sldId id="357" r:id="rId4"/>
    <p:sldId id="293" r:id="rId5"/>
    <p:sldId id="272" r:id="rId6"/>
    <p:sldId id="358" r:id="rId7"/>
  </p:sldIdLst>
  <p:sldSz cx="18288000" cy="10287000"/>
  <p:notesSz cx="6858000" cy="9144000"/>
  <p:embeddedFontLst>
    <p:embeddedFont>
      <p:font typeface="Balmy" charset="0"/>
      <p:regular r:id="rId9"/>
    </p:embeddedFont>
    <p:embeddedFont>
      <p:font typeface="Helvetica" panose="020B0604020202020204" pitchFamily="34" charset="0"/>
      <p:regular r:id="rId10"/>
      <p:bold r:id="rId11"/>
      <p:italic r:id="rId12"/>
      <p:boldItalic r:id="rId13"/>
    </p:embeddedFont>
    <p:embeddedFont>
      <p:font typeface="Trebuchet MS" panose="020B0603020202020204" pitchFamily="34" charset="0"/>
      <p:regular r:id="rId14"/>
      <p:bold r:id="rId15"/>
      <p:italic r:id="rId16"/>
      <p:boldItalic r:id="rId17"/>
    </p:embeddedFont>
    <p:embeddedFont>
      <p:font typeface="Wingdings 3" panose="05040102010807070707" pitchFamily="18" charset="2"/>
      <p:regular r:id="rId18"/>
    </p:embeddedFont>
    <p:embeddedFont>
      <p:font typeface="游ゴシック" panose="020B0400000000000000" pitchFamily="50" charset="-128"/>
      <p:regular r:id="rId19"/>
      <p:bold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15" userDrawn="1">
          <p15:clr>
            <a:srgbClr val="A4A3A4"/>
          </p15:clr>
        </p15:guide>
        <p15:guide id="2" pos="35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A4A4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6426" autoAdjust="0"/>
    <p:restoredTop sz="90634" autoAdjust="0"/>
  </p:normalViewPr>
  <p:slideViewPr>
    <p:cSldViewPr>
      <p:cViewPr varScale="1">
        <p:scale>
          <a:sx n="50" d="100"/>
          <a:sy n="50" d="100"/>
        </p:scale>
        <p:origin x="1296" y="34"/>
      </p:cViewPr>
      <p:guideLst>
        <p:guide orient="horz" pos="6415"/>
        <p:guide pos="35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4"/>
    </p:cViewPr>
  </p:sorterViewPr>
  <p:notesViewPr>
    <p:cSldViewPr showGuides="1">
      <p:cViewPr varScale="1">
        <p:scale>
          <a:sx n="60" d="100"/>
          <a:sy n="60" d="100"/>
        </p:scale>
        <p:origin x="3187" y="43"/>
      </p:cViewPr>
      <p:guideLst>
        <p:guide orient="horz" pos="2880"/>
        <p:guide pos="2160"/>
      </p:guideLst>
    </p:cSldViewPr>
  </p:notesViewPr>
  <p:gridSpacing cx="360000" cy="36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0CC07-5EAF-498B-878A-F2D3EA1C0C39}" type="datetimeFigureOut">
              <a:rPr kumimoji="1" lang="ja-JP" altLang="en-US" smtClean="0"/>
              <a:t>2024/10/16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CB758-B724-4EBC-902C-A6B32399D6A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3871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DCB758-B724-4EBC-902C-A6B32399D6A7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089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DCB758-B724-4EBC-902C-A6B32399D6A7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619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DCB758-B724-4EBC-902C-A6B32399D6A7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5586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DCB758-B724-4EBC-902C-A6B32399D6A7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0853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12700"/>
            <a:ext cx="18288000" cy="10299701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60601" y="3606801"/>
            <a:ext cx="11650404" cy="2469453"/>
          </a:xfrm>
        </p:spPr>
        <p:txBody>
          <a:bodyPr anchor="b">
            <a:noAutofit/>
          </a:bodyPr>
          <a:lstStyle>
            <a:lvl1pPr algn="r">
              <a:defRPr sz="81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0601" y="6076250"/>
            <a:ext cx="11650404" cy="164534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922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3" y="914400"/>
            <a:ext cx="12895002" cy="51054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05600"/>
            <a:ext cx="12895002" cy="2356443"/>
          </a:xfrm>
        </p:spPr>
        <p:txBody>
          <a:bodyPr anchor="ctr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59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1" y="914400"/>
            <a:ext cx="12141201" cy="45339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049209" y="5448300"/>
            <a:ext cx="10836786" cy="5715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05600"/>
            <a:ext cx="12895002" cy="2356443"/>
          </a:xfrm>
        </p:spPr>
        <p:txBody>
          <a:bodyPr anchor="ctr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12805" y="1185567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39517" y="4329834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270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1791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3" y="2897982"/>
            <a:ext cx="12895002" cy="3893190"/>
          </a:xfrm>
        </p:spPr>
        <p:txBody>
          <a:bodyPr anchor="b">
            <a:normAutofit/>
          </a:bodyPr>
          <a:lstStyle>
            <a:lvl1pPr algn="l">
              <a:defRPr sz="66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2270871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812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1" y="914400"/>
            <a:ext cx="12141201" cy="45339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15999" y="6019800"/>
            <a:ext cx="12895004" cy="77137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2270871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812805" y="1185567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339517" y="4329834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2952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9" y="914400"/>
            <a:ext cx="12882305" cy="45339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15999" y="6019800"/>
            <a:ext cx="12895004" cy="77137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600">
                <a:solidFill>
                  <a:schemeClr val="accent1"/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2270871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607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65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951510" y="914399"/>
            <a:ext cx="1957115" cy="7877177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16003" y="914400"/>
            <a:ext cx="10590225" cy="78771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225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476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3" y="4051301"/>
            <a:ext cx="12895002" cy="2739872"/>
          </a:xfrm>
        </p:spPr>
        <p:txBody>
          <a:bodyPr anchor="b"/>
          <a:lstStyle>
            <a:lvl1pPr algn="l">
              <a:defRPr sz="6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1290600"/>
          </a:xfrm>
        </p:spPr>
        <p:txBody>
          <a:bodyPr anchor="t"/>
          <a:lstStyle>
            <a:lvl1pPr marL="0" indent="0" algn="l">
              <a:buNone/>
              <a:defRPr sz="3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638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2" y="3240884"/>
            <a:ext cx="6276053" cy="582115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34955" y="3240884"/>
            <a:ext cx="6276051" cy="58211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645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3618" y="3241475"/>
            <a:ext cx="6278435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3618" y="4105868"/>
            <a:ext cx="6278435" cy="4956176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32575" y="3241475"/>
            <a:ext cx="6278427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32577" y="4105868"/>
            <a:ext cx="6278426" cy="4956176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87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1" y="914400"/>
            <a:ext cx="12895002" cy="19812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248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01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1" y="2247906"/>
            <a:ext cx="5781792" cy="1917699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0692" y="772387"/>
            <a:ext cx="6770312" cy="8289656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16001" y="4165604"/>
            <a:ext cx="5781792" cy="3876674"/>
          </a:xfr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685595" indent="0">
              <a:buNone/>
              <a:defRPr sz="2100"/>
            </a:lvl2pPr>
            <a:lvl3pPr marL="1371189" indent="0">
              <a:buNone/>
              <a:defRPr sz="1800"/>
            </a:lvl3pPr>
            <a:lvl4pPr marL="2056784" indent="0">
              <a:buNone/>
              <a:defRPr sz="1500"/>
            </a:lvl4pPr>
            <a:lvl5pPr marL="2742377" indent="0">
              <a:buNone/>
              <a:defRPr sz="1500"/>
            </a:lvl5pPr>
            <a:lvl6pPr marL="3427971" indent="0">
              <a:buNone/>
              <a:defRPr sz="1500"/>
            </a:lvl6pPr>
            <a:lvl7pPr marL="4113566" indent="0">
              <a:buNone/>
              <a:defRPr sz="1500"/>
            </a:lvl7pPr>
            <a:lvl8pPr marL="4799160" indent="0">
              <a:buNone/>
              <a:defRPr sz="1500"/>
            </a:lvl8pPr>
            <a:lvl9pPr marL="5484755" indent="0">
              <a:buNone/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821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2" y="7200900"/>
            <a:ext cx="12895001" cy="85010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6001" y="914400"/>
            <a:ext cx="12895002" cy="576857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16002" y="8051007"/>
            <a:ext cx="12895001" cy="101103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59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12700"/>
            <a:ext cx="18288000" cy="10299701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16001" y="914400"/>
            <a:ext cx="12895002" cy="198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1" y="3240884"/>
            <a:ext cx="12895002" cy="5821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807700" y="9062044"/>
            <a:ext cx="1367909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6001" y="9062044"/>
            <a:ext cx="9446418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85995" y="9062044"/>
            <a:ext cx="1025009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938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</p:sldLayoutIdLst>
  <p:txStyles>
    <p:titleStyle>
      <a:lvl1pPr algn="l" defTabSz="685800" rtl="0" eaLnBrk="1" latinLnBrk="0" hangingPunct="1">
        <a:spcBef>
          <a:spcPct val="0"/>
        </a:spcBef>
        <a:buNone/>
        <a:defRPr kumimoji="1" sz="54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514350" indent="-51435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2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1114425" indent="-428625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714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2400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30861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7719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44577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5143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5829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6858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6858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6858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6858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6858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6858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6858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6858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ommons.wikimedia.org/wiki/File:Olympic_rings_on_the_Eiffel_Tower_2024_(26).jpg" TargetMode="External"/><Relationship Id="rId5" Type="http://schemas.openxmlformats.org/officeDocument/2006/relationships/hyperlink" Target="https://commons.wikimedia.org/wiki/File:France_smoke_flag_2024_Summer_Olympics_opening.jpg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hyperlink" Target="https://commons.wikimedia.org/wiki/File:Fencing_at_the_2020_Summer_Olympics_%E2%80%93_Men%27s_sabre_(33).jpg?uselang=ja" TargetMode="External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hyperlink" Target="https://commons.wikimedia.org/wiki/File:Victory_ceremony_of_the_women%27s_team_sabre_event_at_Paris_2024.pn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hyperlink" Target="https://commons.wikimedia.org/wiki/File:JO_PARIS_2024_PENTATHLON_MODERNE_MENS_PARC_DU_CHATEAU_DE_VERSAILLES_-_53915990159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hyperlink" Target="https://commons.wikimedia.org/wiki/File:JO_PARIS_2024_PENTATHLON_MODERNE_MENS_PARC_DU_CHATEAU_DE_VERSAILLES_-_53915892043.jpg" TargetMode="External"/><Relationship Id="rId5" Type="http://schemas.openxmlformats.org/officeDocument/2006/relationships/image" Target="../media/image12.png"/><Relationship Id="rId10" Type="http://schemas.openxmlformats.org/officeDocument/2006/relationships/hyperlink" Target="https://commons.wikimedia.org/wiki/File:JO_PARIS_2024_PENTATHLON_MODERNE_MENS_PARC_DU_CHATEAU_DE_VERSAILLES_(53915642826).jpg" TargetMode="External"/><Relationship Id="rId4" Type="http://schemas.openxmlformats.org/officeDocument/2006/relationships/image" Target="../media/image11.png"/><Relationship Id="rId9" Type="http://schemas.openxmlformats.org/officeDocument/2006/relationships/hyperlink" Target="https://commons.wikimedia.org/wiki/File:JO_PARIS_2024_PENTATHLON_MODERNE_MENS_PARC_DU_CHATEAU_DE_VERSAILLES_-_53914752567.jp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STADE_DE_FRANCE_PARALYMPICS_GAMES_JEUX_PARALYMPIQUES_5000m_T54_(53961603932).jpg" TargetMode="External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0.png"/><Relationship Id="rId4" Type="http://schemas.openxmlformats.org/officeDocument/2006/relationships/image" Target="../media/image6.png"/><Relationship Id="rId9" Type="http://schemas.openxmlformats.org/officeDocument/2006/relationships/hyperlink" Target="https://commons.wikimedia.org/wiki/File:Athletics_at_the_2024_Summer_Paralympics_%E2%80%93_Men%27s_5000_metres_T13_final_-_08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ommons.wikimedia.org/wiki/File:Boccia_at_the_2024_Summer_Paralympics_-_September_3.jpg" TargetMode="External"/><Relationship Id="rId4" Type="http://schemas.openxmlformats.org/officeDocument/2006/relationships/hyperlink" Target="https://commons.wikimedia.org/wiki/File:BRASILEIROS_LEVAM_PRATA_NA_BOCHA_BC4_EM_FINAL_CONTRA_ESLOV%C3%81QUIA_(29016648364).jp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5B3A8BF-6A54-38F2-3B39-9C60711DAA79}"/>
              </a:ext>
            </a:extLst>
          </p:cNvPr>
          <p:cNvSpPr txBox="1"/>
          <p:nvPr/>
        </p:nvSpPr>
        <p:spPr>
          <a:xfrm>
            <a:off x="716612" y="565990"/>
            <a:ext cx="17707458" cy="1394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ja-JP" sz="846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lmy"/>
                <a:ea typeface="+mn-ea"/>
                <a:cs typeface="+mn-cs"/>
              </a:rPr>
              <a:t>Paris Olympics and Paralympics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CE503F4-911A-CC09-F5F9-D686FDBC92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208" y="1960218"/>
            <a:ext cx="5097984" cy="909058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F24AC63-CCCD-AF7E-694F-EFE4879156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200" y="1972918"/>
            <a:ext cx="9468199" cy="7096249"/>
          </a:xfrm>
          <a:prstGeom prst="rect">
            <a:avLst/>
          </a:prstGeom>
        </p:spPr>
      </p:pic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B012F3B6-7745-A074-A331-363014ADD844}"/>
              </a:ext>
            </a:extLst>
          </p:cNvPr>
          <p:cNvGrpSpPr/>
          <p:nvPr/>
        </p:nvGrpSpPr>
        <p:grpSpPr>
          <a:xfrm>
            <a:off x="14935200" y="9397844"/>
            <a:ext cx="6343443" cy="646332"/>
            <a:chOff x="9524320" y="6643065"/>
            <a:chExt cx="6343443" cy="646332"/>
          </a:xfrm>
        </p:grpSpPr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22C3861B-23E4-6F64-CC37-79FE68F6EFEA}"/>
                </a:ext>
              </a:extLst>
            </p:cNvPr>
            <p:cNvSpPr txBox="1"/>
            <p:nvPr/>
          </p:nvSpPr>
          <p:spPr>
            <a:xfrm>
              <a:off x="9524320" y="6929475"/>
              <a:ext cx="6343443" cy="21544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defTabSz="288000"/>
              <a:r>
                <a:rPr lang="en-US" altLang="ja-JP" sz="800" dirty="0">
                  <a:solidFill>
                    <a:srgbClr val="000000"/>
                  </a:solidFill>
                </a:rPr>
                <a:t>Sander van from Flickr, Public domain, via </a:t>
              </a:r>
              <a:r>
                <a:rPr lang="en-US" altLang="ja-JP" sz="800" dirty="0" err="1">
                  <a:solidFill>
                    <a:srgbClr val="000000"/>
                  </a:solidFill>
                </a:rPr>
                <a:t>wikimedia</a:t>
              </a:r>
              <a:r>
                <a:rPr lang="en-US" altLang="ja-JP" sz="800" dirty="0">
                  <a:solidFill>
                    <a:srgbClr val="000000"/>
                  </a:solidFill>
                </a:rPr>
                <a:t> Commons</a:t>
              </a:r>
              <a:endParaRPr lang="ja-JP" altLang="en-US" sz="800" dirty="0">
                <a:solidFill>
                  <a:srgbClr val="000000"/>
                </a:solidFill>
              </a:endParaRPr>
            </a:p>
          </p:txBody>
        </p:sp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B2F3E8EF-89C7-5A8F-4BE3-0AD8A94A4B01}"/>
                </a:ext>
              </a:extLst>
            </p:cNvPr>
            <p:cNvGrpSpPr/>
            <p:nvPr/>
          </p:nvGrpSpPr>
          <p:grpSpPr>
            <a:xfrm>
              <a:off x="9524320" y="6643065"/>
              <a:ext cx="5799719" cy="646332"/>
              <a:chOff x="9524320" y="6643065"/>
              <a:chExt cx="5799719" cy="646332"/>
            </a:xfrm>
          </p:grpSpPr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E0A35D03-2A05-E227-38EF-621A2A356123}"/>
                  </a:ext>
                </a:extLst>
              </p:cNvPr>
              <p:cNvSpPr txBox="1"/>
              <p:nvPr/>
            </p:nvSpPr>
            <p:spPr>
              <a:xfrm>
                <a:off x="9524320" y="7073953"/>
                <a:ext cx="5588599" cy="21544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r>
                  <a:rPr lang="fr-FR" altLang="ja-JP" sz="800" b="1" dirty="0">
                    <a:solidFill>
                      <a:srgbClr val="000000"/>
                    </a:solidFill>
                    <a:latin typeface="Helvetica Neue"/>
                    <a:hlinkClick r:id="rId5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smoke flag</a:t>
                </a:r>
                <a:endParaRPr lang="ja-JP" altLang="en-US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E5B7009F-2D83-D6B2-2EAF-79B9B32894A8}"/>
                  </a:ext>
                </a:extLst>
              </p:cNvPr>
              <p:cNvSpPr txBox="1"/>
              <p:nvPr/>
            </p:nvSpPr>
            <p:spPr>
              <a:xfrm>
                <a:off x="9524320" y="6643065"/>
                <a:ext cx="5799719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ja-JP" sz="800" dirty="0">
                    <a:solidFill>
                      <a:srgbClr val="000000"/>
                    </a:solidFill>
                  </a:rPr>
                  <a:t>Ibex73, CC BY 4.0, via Wikimedia Commons</a:t>
                </a:r>
                <a:endParaRPr lang="ja-JP" altLang="en-US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4BBF72AF-A669-9076-A0D2-E358C9E93F46}"/>
                  </a:ext>
                </a:extLst>
              </p:cNvPr>
              <p:cNvSpPr txBox="1"/>
              <p:nvPr/>
            </p:nvSpPr>
            <p:spPr>
              <a:xfrm>
                <a:off x="9524320" y="6787543"/>
                <a:ext cx="2114481" cy="21544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r>
                  <a:rPr lang="en-US" altLang="ja-JP" sz="800" u="none" strike="noStrike" dirty="0">
                    <a:solidFill>
                      <a:srgbClr val="000000"/>
                    </a:solidFill>
                    <a:latin typeface="Helvetica Neue"/>
                    <a:hlinkClick r:id="rId6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E</a:t>
                </a:r>
                <a:r>
                  <a:rPr lang="en-US" altLang="ja-JP" sz="800" b="1" i="0" u="none" strike="noStrike" dirty="0">
                    <a:solidFill>
                      <a:srgbClr val="000000"/>
                    </a:solidFill>
                    <a:effectLst/>
                    <a:latin typeface="Helvetica Neue"/>
                    <a:hlinkClick r:id="rId6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iffel Tower</a:t>
                </a:r>
                <a:endParaRPr lang="ja-JP" altLang="en-US" sz="800" dirty="0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4820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8CF1072-3704-F4D2-6656-87EC176BC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1965" y="6798924"/>
            <a:ext cx="1280271" cy="1816765"/>
          </a:xfrm>
          <a:prstGeom prst="rect">
            <a:avLst/>
          </a:prstGeom>
        </p:spPr>
      </p:pic>
      <p:grpSp>
        <p:nvGrpSpPr>
          <p:cNvPr id="129" name="Group 93">
            <a:extLst>
              <a:ext uri="{FF2B5EF4-FFF2-40B4-BE49-F238E27FC236}">
                <a16:creationId xmlns:a16="http://schemas.microsoft.com/office/drawing/2014/main" id="{5EA39187-0197-4C1D-BE4A-06B353C7B2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-12701"/>
            <a:ext cx="18288001" cy="10299701"/>
            <a:chOff x="0" y="-8467"/>
            <a:chExt cx="12192000" cy="6866467"/>
          </a:xfrm>
        </p:grpSpPr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9E0FD730-D6BC-440A-89CF-7AA0C22C2F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31382DE6-64CB-4577-89E8-47941290A9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Rectangle 23">
              <a:extLst>
                <a:ext uri="{FF2B5EF4-FFF2-40B4-BE49-F238E27FC236}">
                  <a16:creationId xmlns:a16="http://schemas.microsoft.com/office/drawing/2014/main" id="{3ABD17EF-A676-4770-A8C8-E83BA02300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ja-JP" altLang="en-US"/>
            </a:p>
          </p:txBody>
        </p:sp>
        <p:sp>
          <p:nvSpPr>
            <p:cNvPr id="131" name="Rectangle 25">
              <a:extLst>
                <a:ext uri="{FF2B5EF4-FFF2-40B4-BE49-F238E27FC236}">
                  <a16:creationId xmlns:a16="http://schemas.microsoft.com/office/drawing/2014/main" id="{380D4582-A9DE-4A6E-8537-EFC4F860C3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ja-JP" altLang="en-US"/>
            </a:p>
          </p:txBody>
        </p:sp>
        <p:sp>
          <p:nvSpPr>
            <p:cNvPr id="132" name="Isosceles Triangle 98">
              <a:extLst>
                <a:ext uri="{FF2B5EF4-FFF2-40B4-BE49-F238E27FC236}">
                  <a16:creationId xmlns:a16="http://schemas.microsoft.com/office/drawing/2014/main" id="{D66B8CF3-0959-4E8D-8F3A-AF62F21D9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ja-JP" altLang="en-US"/>
            </a:p>
          </p:txBody>
        </p:sp>
        <p:sp>
          <p:nvSpPr>
            <p:cNvPr id="133" name="Rectangle 27">
              <a:extLst>
                <a:ext uri="{FF2B5EF4-FFF2-40B4-BE49-F238E27FC236}">
                  <a16:creationId xmlns:a16="http://schemas.microsoft.com/office/drawing/2014/main" id="{97D4D559-2783-4E84-BB73-7F51D02357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ja-JP" altLang="en-US"/>
            </a:p>
          </p:txBody>
        </p:sp>
        <p:sp>
          <p:nvSpPr>
            <p:cNvPr id="134" name="Rectangle 28">
              <a:extLst>
                <a:ext uri="{FF2B5EF4-FFF2-40B4-BE49-F238E27FC236}">
                  <a16:creationId xmlns:a16="http://schemas.microsoft.com/office/drawing/2014/main" id="{8834FE36-E841-40B5-9465-1CFC99ED55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ja-JP" altLang="en-US"/>
            </a:p>
          </p:txBody>
        </p:sp>
        <p:sp>
          <p:nvSpPr>
            <p:cNvPr id="135" name="Rectangle 29">
              <a:extLst>
                <a:ext uri="{FF2B5EF4-FFF2-40B4-BE49-F238E27FC236}">
                  <a16:creationId xmlns:a16="http://schemas.microsoft.com/office/drawing/2014/main" id="{1A4197A1-AE79-4DC1-9E3A-845B40BA80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ja-JP" altLang="en-US"/>
            </a:p>
          </p:txBody>
        </p:sp>
        <p:sp>
          <p:nvSpPr>
            <p:cNvPr id="136" name="Isosceles Triangle 102">
              <a:extLst>
                <a:ext uri="{FF2B5EF4-FFF2-40B4-BE49-F238E27FC236}">
                  <a16:creationId xmlns:a16="http://schemas.microsoft.com/office/drawing/2014/main" id="{326F6688-CBD0-42EE-9B90-25100FE89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ja-JP" altLang="en-US"/>
            </a:p>
          </p:txBody>
        </p:sp>
        <p:sp>
          <p:nvSpPr>
            <p:cNvPr id="137" name="Isosceles Triangle 103">
              <a:extLst>
                <a:ext uri="{FF2B5EF4-FFF2-40B4-BE49-F238E27FC236}">
                  <a16:creationId xmlns:a16="http://schemas.microsoft.com/office/drawing/2014/main" id="{EF23F9BB-FC2E-48BA-8E63-A4436C28DA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38" name="Rectangle 105">
            <a:extLst>
              <a:ext uri="{FF2B5EF4-FFF2-40B4-BE49-F238E27FC236}">
                <a16:creationId xmlns:a16="http://schemas.microsoft.com/office/drawing/2014/main" id="{4F71A406-3CB7-4E4D-B434-24E6AA4F39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62658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" name="タイトル 21">
            <a:extLst>
              <a:ext uri="{FF2B5EF4-FFF2-40B4-BE49-F238E27FC236}">
                <a16:creationId xmlns:a16="http://schemas.microsoft.com/office/drawing/2014/main" id="{1CFFBB61-44B3-F79A-A890-3E1A1EFB7E40}"/>
              </a:ext>
            </a:extLst>
          </p:cNvPr>
          <p:cNvSpPr txBox="1">
            <a:spLocks/>
          </p:cNvSpPr>
          <p:nvPr/>
        </p:nvSpPr>
        <p:spPr>
          <a:xfrm>
            <a:off x="16049028" y="9387729"/>
            <a:ext cx="4426576" cy="3465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457200"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en-US" altLang="ja-JP" sz="800" dirty="0" err="1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MojNews</a:t>
            </a:r>
            <a:r>
              <a:rPr lang="en-US" altLang="ja-JP" sz="8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, CC BY 4.0 Wikimedia Commons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E2EE445-5E46-64CB-BF9C-F3B250306E95}"/>
              </a:ext>
            </a:extLst>
          </p:cNvPr>
          <p:cNvSpPr txBox="1"/>
          <p:nvPr/>
        </p:nvSpPr>
        <p:spPr>
          <a:xfrm>
            <a:off x="3401751" y="8758013"/>
            <a:ext cx="148064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女子フルーレ団体　 東晟良</a:t>
            </a:r>
            <a:r>
              <a:rPr lang="ja-JP" altLang="en-US" sz="140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（あずま せら）</a:t>
            </a:r>
            <a:r>
              <a:rPr lang="ja-JP" altLang="en-US" sz="3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・上野優佳・宮脇花綸・菊池小巻</a:t>
            </a:r>
            <a:br>
              <a:rPr lang="ja-JP" altLang="en-US" sz="3100" b="1" dirty="0">
                <a:solidFill>
                  <a:srgbClr val="000000"/>
                </a:solidFill>
              </a:rPr>
            </a:br>
            <a:r>
              <a:rPr lang="ja-JP" altLang="en-US" sz="3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女子サーブル団体　 江村美咲・高嶋理紗・福島史帆実・尾崎世梨</a:t>
            </a:r>
            <a:endParaRPr lang="ja-JP" altLang="en-US" sz="3100" b="1" dirty="0">
              <a:solidFill>
                <a:srgbClr val="000000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D8BFB2B-91AE-9847-B971-0CD123F688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5836" y="5796595"/>
            <a:ext cx="1103472" cy="1499746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71492270-CCF5-FDE2-A751-4839CC6F3B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8101" y="8412575"/>
            <a:ext cx="1152896" cy="154939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564C97F8-7780-F7D6-43B9-107A6690AC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6168" y="8416147"/>
            <a:ext cx="1152244" cy="1548518"/>
          </a:xfrm>
          <a:prstGeom prst="rect">
            <a:avLst/>
          </a:prstGeom>
        </p:spPr>
      </p:pic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72F5770C-4EB7-6CEE-F256-16DAF8AD4667}"/>
              </a:ext>
            </a:extLst>
          </p:cNvPr>
          <p:cNvSpPr txBox="1"/>
          <p:nvPr/>
        </p:nvSpPr>
        <p:spPr>
          <a:xfrm>
            <a:off x="16046720" y="9674355"/>
            <a:ext cx="245812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 dirty="0">
                <a:solidFill>
                  <a:srgbClr val="000000"/>
                </a:solidFill>
              </a:rPr>
              <a:t>Mms.gov.ua, CC BY 4.0 , via Wikimedia Commons</a:t>
            </a:r>
            <a:endParaRPr lang="ja-JP" altLang="en-US" sz="700" dirty="0">
              <a:solidFill>
                <a:srgbClr val="000000"/>
              </a:solidFill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5F7D073E-A16D-59F2-F7A1-157F1923D568}"/>
              </a:ext>
            </a:extLst>
          </p:cNvPr>
          <p:cNvSpPr txBox="1"/>
          <p:nvPr/>
        </p:nvSpPr>
        <p:spPr>
          <a:xfrm>
            <a:off x="3422284" y="5991952"/>
            <a:ext cx="120366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100" b="1" dirty="0">
                <a:solidFill>
                  <a:srgbClr val="000000"/>
                </a:solidFill>
              </a:rPr>
              <a:t>男子エペ個人　       加納虹輝</a:t>
            </a:r>
            <a:r>
              <a:rPr lang="ja-JP" altLang="en-US" sz="1400" dirty="0">
                <a:solidFill>
                  <a:srgbClr val="000000"/>
                </a:solidFill>
              </a:rPr>
              <a:t>（かのう こうき）</a:t>
            </a:r>
            <a:br>
              <a:rPr lang="ja-JP" altLang="en-US" sz="1400" dirty="0">
                <a:solidFill>
                  <a:srgbClr val="000000"/>
                </a:solidFill>
              </a:rPr>
            </a:br>
            <a:r>
              <a:rPr lang="ja-JP" altLang="en-US" sz="3100" b="1" dirty="0">
                <a:solidFill>
                  <a:srgbClr val="000000"/>
                </a:solidFill>
              </a:rPr>
              <a:t>男子フルーレ団体    敷根崇裕・松山恭助・飯村一輝・永野雄大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DF3B9D0-E93C-B354-2424-B4AC6E80555C}"/>
              </a:ext>
            </a:extLst>
          </p:cNvPr>
          <p:cNvSpPr txBox="1"/>
          <p:nvPr/>
        </p:nvSpPr>
        <p:spPr>
          <a:xfrm>
            <a:off x="14959836" y="574744"/>
            <a:ext cx="138988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 b="0" i="0" dirty="0">
                <a:effectLst/>
                <a:latin typeface="Arial" panose="020B0604020202020204" pitchFamily="34" charset="0"/>
              </a:rPr>
              <a:t>女子サーブル団体　</a:t>
            </a:r>
            <a:endParaRPr lang="ja-JP" altLang="en-US" sz="2400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D64C7153-7000-3005-1F1E-C8C4E37933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0231" y="270776"/>
            <a:ext cx="8407023" cy="5692646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B600F590-E650-4444-7C3D-6A5C625A55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25551" y="286605"/>
            <a:ext cx="8407023" cy="569264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E79D13E-3863-4E6C-B985-178EFF72DFA2}"/>
              </a:ext>
            </a:extLst>
          </p:cNvPr>
          <p:cNvSpPr txBox="1"/>
          <p:nvPr/>
        </p:nvSpPr>
        <p:spPr>
          <a:xfrm>
            <a:off x="-1145379" y="139026"/>
            <a:ext cx="11353800" cy="1526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184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46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almy"/>
                <a:ea typeface="+mn-ea"/>
                <a:cs typeface="+mn-cs"/>
              </a:rPr>
              <a:t>Fencing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B90C59B-04D9-733A-7846-636C6D48E992}"/>
              </a:ext>
            </a:extLst>
          </p:cNvPr>
          <p:cNvSpPr txBox="1"/>
          <p:nvPr/>
        </p:nvSpPr>
        <p:spPr>
          <a:xfrm>
            <a:off x="16031156" y="9550565"/>
            <a:ext cx="313803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i="0" u="none" strike="noStrike" dirty="0">
                <a:solidFill>
                  <a:srgbClr val="000000"/>
                </a:solidFill>
                <a:effectLst/>
                <a:latin typeface="Helvetica Neue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パリオリンピック女子サーブル団体　表彰式</a:t>
            </a:r>
            <a:endParaRPr lang="ja-JP" altLang="en-US" sz="800" dirty="0">
              <a:solidFill>
                <a:srgbClr val="000000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5EBCAF9-68CD-2197-7DB0-48E6EA815F15}"/>
              </a:ext>
            </a:extLst>
          </p:cNvPr>
          <p:cNvSpPr txBox="1"/>
          <p:nvPr/>
        </p:nvSpPr>
        <p:spPr>
          <a:xfrm>
            <a:off x="3441330" y="7517893"/>
            <a:ext cx="15179597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50" charset="-128"/>
                <a:cs typeface="+mn-cs"/>
              </a:rPr>
              <a:t>男子エペ団体　        加納虹輝・山田優</a:t>
            </a:r>
            <a:r>
              <a:rPr kumimoji="0" lang="ja-JP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50" charset="-128"/>
                <a:cs typeface="+mn-cs"/>
              </a:rPr>
              <a:t>（まさる）</a:t>
            </a:r>
            <a:r>
              <a:rPr kumimoji="0" lang="ja-JP" alt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50" charset="-128"/>
                <a:cs typeface="+mn-cs"/>
              </a:rPr>
              <a:t>・古俣聖</a:t>
            </a:r>
            <a:r>
              <a:rPr kumimoji="0" lang="ja-JP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50" charset="-128"/>
                <a:cs typeface="+mn-cs"/>
              </a:rPr>
              <a:t>（あきら）</a:t>
            </a:r>
            <a:r>
              <a:rPr kumimoji="0" lang="ja-JP" alt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50" charset="-128"/>
                <a:cs typeface="+mn-cs"/>
              </a:rPr>
              <a:t>・見延和靖</a:t>
            </a:r>
            <a:endParaRPr kumimoji="0" lang="en-US" altLang="ja-JP" sz="3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50" charset="-128"/>
                <a:cs typeface="+mn-cs"/>
              </a:rPr>
              <a:t> 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230E16A8-97A3-C950-4505-16C4D50E466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85735" y="5796595"/>
            <a:ext cx="1103472" cy="1499746"/>
          </a:xfrm>
          <a:prstGeom prst="rect">
            <a:avLst/>
          </a:prstGeom>
        </p:spPr>
      </p:pic>
      <p:sp>
        <p:nvSpPr>
          <p:cNvPr id="17" name="タイトル 21">
            <a:extLst>
              <a:ext uri="{FF2B5EF4-FFF2-40B4-BE49-F238E27FC236}">
                <a16:creationId xmlns:a16="http://schemas.microsoft.com/office/drawing/2014/main" id="{43E292B4-AC43-2369-F183-207486B3A4F8}"/>
              </a:ext>
            </a:extLst>
          </p:cNvPr>
          <p:cNvSpPr txBox="1">
            <a:spLocks/>
          </p:cNvSpPr>
          <p:nvPr/>
        </p:nvSpPr>
        <p:spPr>
          <a:xfrm>
            <a:off x="16060196" y="9268631"/>
            <a:ext cx="1530641" cy="3465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457200"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en-US" altLang="ja-JP" sz="800" dirty="0">
                <a:solidFill>
                  <a:srgbClr val="000000"/>
                </a:solidFill>
                <a:latin typeface="+mn-lt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2020</a:t>
            </a:r>
            <a:r>
              <a:rPr lang="ja-JP" altLang="en-US" sz="800" dirty="0">
                <a:solidFill>
                  <a:srgbClr val="000000"/>
                </a:solidFill>
                <a:latin typeface="+mn-lt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　東京オリンピック</a:t>
            </a:r>
            <a:endParaRPr lang="en-US" altLang="ja-JP" sz="80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30524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>
            <a:extLst>
              <a:ext uri="{FF2B5EF4-FFF2-40B4-BE49-F238E27FC236}">
                <a16:creationId xmlns:a16="http://schemas.microsoft.com/office/drawing/2014/main" id="{9E450E01-A495-BCF1-056E-CE71FFC996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2983" y="493"/>
            <a:ext cx="9077731" cy="5102794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7E034847-A0A6-5927-036C-B9577A1E35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2604" y="5278436"/>
            <a:ext cx="9075396" cy="5046409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B3AFCDEA-24AA-B192-F515-9854426DEF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2583" y="-18691"/>
            <a:ext cx="9124481" cy="5121978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607E777B-0BCD-FB8F-AA59-3354A43A56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91354" y="5283598"/>
            <a:ext cx="9074244" cy="5041247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E549993F-212B-C362-91FE-02E85CAB43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78743" y="2877999"/>
            <a:ext cx="6459846" cy="4596431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A4C59CA-0B47-3936-2E47-2D6FA2079133}"/>
              </a:ext>
            </a:extLst>
          </p:cNvPr>
          <p:cNvSpPr txBox="1"/>
          <p:nvPr/>
        </p:nvSpPr>
        <p:spPr>
          <a:xfrm>
            <a:off x="3200400" y="-132348"/>
            <a:ext cx="12465736" cy="152644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184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46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lmy"/>
                <a:ea typeface="+mn-ea"/>
                <a:cs typeface="+mn-cs"/>
              </a:rPr>
              <a:t>MODERN PENTATHLON</a:t>
            </a: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0CAEA886-34C9-DFB1-90AA-A8A038D428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19732" y="4994234"/>
            <a:ext cx="5663732" cy="48378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427571C-857A-0556-B77C-E520C63E0F92}"/>
              </a:ext>
            </a:extLst>
          </p:cNvPr>
          <p:cNvSpPr txBox="1"/>
          <p:nvPr/>
        </p:nvSpPr>
        <p:spPr>
          <a:xfrm>
            <a:off x="15264000" y="8337315"/>
            <a:ext cx="2726374" cy="13388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ja-JP" altLang="en-US" sz="800" dirty="0">
                <a:solidFill>
                  <a:srgbClr val="000000"/>
                </a:solidFill>
                <a:latin typeface="Helvetica Neue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パリオリンピック　近代五種（フェンシング）</a:t>
            </a:r>
            <a:endParaRPr lang="en-US" altLang="ja-JP" sz="800" dirty="0">
              <a:solidFill>
                <a:srgbClr val="000000"/>
              </a:solidFill>
              <a:latin typeface="Helvetica Neue"/>
            </a:endParaRPr>
          </a:p>
          <a:p>
            <a:endParaRPr lang="en-US" altLang="ja-JP" sz="800" dirty="0">
              <a:solidFill>
                <a:srgbClr val="000000"/>
              </a:solidFill>
              <a:latin typeface="Helvetica Neue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メイリオ" panose="020B0604030504040204" pitchFamily="50" charset="-128"/>
                <a:cs typeface="+mn-cs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パリオリンピック　近代五種（水泳）</a:t>
            </a:r>
            <a:endParaRPr kumimoji="0" lang="en-US" altLang="ja-JP" sz="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800" dirty="0">
              <a:solidFill>
                <a:srgbClr val="000000"/>
              </a:solidFill>
              <a:latin typeface="Helvetica Neue"/>
              <a:ea typeface="メイリオ" panose="020B0604030504040204" pitchFamily="50" charset="-128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800" dirty="0">
                <a:solidFill>
                  <a:srgbClr val="000000"/>
                </a:solidFill>
                <a:latin typeface="Helvetica Neue"/>
                <a:ea typeface="メイリオ" panose="020B0604030504040204" pitchFamily="50" charset="-128"/>
              </a:rPr>
              <a:t>パリオリンピック　近代五種（馬術）</a:t>
            </a:r>
            <a:endParaRPr lang="en-US" altLang="ja-JP" sz="800" dirty="0">
              <a:solidFill>
                <a:srgbClr val="000000"/>
              </a:solidFill>
              <a:latin typeface="Helvetica Neue"/>
              <a:ea typeface="メイリオ" panose="020B0604030504040204" pitchFamily="50" charset="-128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800" dirty="0">
              <a:solidFill>
                <a:srgbClr val="000000"/>
              </a:solidFill>
              <a:latin typeface="Helvetica Neue"/>
              <a:ea typeface="メイリオ" panose="020B0604030504040204" pitchFamily="50" charset="-128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メイリオ" panose="020B0604030504040204" pitchFamily="50" charset="-128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パリオリンピック　近代五種（射撃）</a:t>
            </a:r>
            <a:endParaRPr kumimoji="0" lang="en-US" altLang="ja-JP" sz="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ja-JP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メイリオ" panose="020B0604030504040204" pitchFamily="50" charset="-128"/>
                <a:cs typeface="+mn-cs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kumimoji="0" lang="ja-JP" altLang="en-US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メイリオ" panose="020B0604030504040204" pitchFamily="50" charset="-128"/>
                <a:cs typeface="+mn-cs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パリオリンピック　近代五種（ラン</a:t>
            </a:r>
            <a:r>
              <a:rPr kumimoji="0" lang="en-US" altLang="ja-JP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メイリオ" panose="020B0604030504040204" pitchFamily="50" charset="-128"/>
                <a:cs typeface="+mn-cs"/>
              </a:rPr>
              <a:t>)</a:t>
            </a:r>
            <a:endParaRPr kumimoji="0" lang="ja-JP" altLang="en-US" sz="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  <a:p>
            <a:endParaRPr lang="ja-JP" altLang="en-US" sz="900" dirty="0">
              <a:solidFill>
                <a:srgbClr val="000000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8668F7BF-5AF1-F17B-1F89-1D96E25B18FA}"/>
              </a:ext>
            </a:extLst>
          </p:cNvPr>
          <p:cNvSpPr txBox="1">
            <a:spLocks/>
          </p:cNvSpPr>
          <p:nvPr/>
        </p:nvSpPr>
        <p:spPr>
          <a:xfrm>
            <a:off x="15316800" y="9547746"/>
            <a:ext cx="2923962" cy="23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ja-JP" sz="900" dirty="0">
                <a:solidFill>
                  <a:srgbClr val="000000"/>
                </a:solidFill>
              </a:rPr>
              <a:t>ERIC  SALARD, CC BY-SA 2.0, via Wikimedia Commons</a:t>
            </a:r>
            <a:endParaRPr lang="ja-JP" altLang="en-US" sz="900" dirty="0">
              <a:solidFill>
                <a:srgbClr val="000000"/>
              </a:solidFill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43DF854D-42F8-A1A0-88BF-69A28F585075}"/>
              </a:ext>
            </a:extLst>
          </p:cNvPr>
          <p:cNvSpPr txBox="1"/>
          <p:nvPr/>
        </p:nvSpPr>
        <p:spPr>
          <a:xfrm>
            <a:off x="6165029" y="9270568"/>
            <a:ext cx="6280165" cy="844810"/>
          </a:xfrm>
          <a:prstGeom prst="rect">
            <a:avLst/>
          </a:prstGeom>
          <a:solidFill>
            <a:schemeClr val="tx1"/>
          </a:solidFill>
        </p:spPr>
        <p:txBody>
          <a:bodyPr wrap="square" tIns="144000" bIns="144000" anchor="ctr">
            <a:spAutoFit/>
          </a:bodyPr>
          <a:lstStyle/>
          <a:p>
            <a:pPr algn="ctr"/>
            <a:r>
              <a:rPr lang="ja-JP" altLang="en-US" sz="3600" dirty="0">
                <a:solidFill>
                  <a:srgbClr val="212121"/>
                </a:solidFill>
                <a:latin typeface="Arial" panose="020B0604020202020204" pitchFamily="34" charset="0"/>
              </a:rPr>
              <a:t>    </a:t>
            </a:r>
            <a:r>
              <a:rPr lang="ja-JP" altLang="en-US" sz="3200" b="1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男子　佐藤大宗</a:t>
            </a:r>
            <a:r>
              <a:rPr lang="ja-JP" altLang="en-US" sz="1400" b="0" i="0" dirty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（たいしゅう）</a:t>
            </a:r>
            <a:endParaRPr lang="en-US" altLang="ja-JP" sz="1400" b="0" i="0" dirty="0">
              <a:solidFill>
                <a:srgbClr val="21212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4DF1E00-9D6F-04A7-17BE-C25EB4A9C0D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65029" y="8525145"/>
            <a:ext cx="1280271" cy="181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01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EC973BD-298E-B05C-E0F9-F0943BDA34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2785" y="8317014"/>
            <a:ext cx="1152244" cy="154851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590800" y="297842"/>
            <a:ext cx="13581890" cy="1458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44"/>
              </a:lnSpc>
              <a:spcBef>
                <a:spcPct val="0"/>
              </a:spcBef>
            </a:pPr>
            <a:r>
              <a:rPr lang="en-US" sz="8460" dirty="0">
                <a:solidFill>
                  <a:srgbClr val="004369"/>
                </a:solidFill>
                <a:latin typeface="Balmy"/>
              </a:rPr>
              <a:t>Para Athletics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9C0464F-B32D-EC07-A57B-F609EAAC8BE3}"/>
              </a:ext>
            </a:extLst>
          </p:cNvPr>
          <p:cNvSpPr txBox="1"/>
          <p:nvPr/>
        </p:nvSpPr>
        <p:spPr>
          <a:xfrm>
            <a:off x="2185889" y="6508959"/>
            <a:ext cx="6194894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200" b="1" dirty="0">
                <a:solidFill>
                  <a:schemeClr val="bg1"/>
                </a:solidFill>
              </a:rPr>
              <a:t>女子円盤投げ（</a:t>
            </a:r>
            <a:r>
              <a:rPr lang="en-US" altLang="ja-JP" sz="3200" b="1" dirty="0">
                <a:solidFill>
                  <a:schemeClr val="bg1"/>
                </a:solidFill>
              </a:rPr>
              <a:t>F53</a:t>
            </a:r>
            <a:r>
              <a:rPr lang="ja-JP" altLang="en-US" sz="3200" b="1" dirty="0">
                <a:solidFill>
                  <a:schemeClr val="bg1"/>
                </a:solidFill>
              </a:rPr>
              <a:t>）鬼谷慶子</a:t>
            </a:r>
            <a:r>
              <a:rPr lang="ja-JP" altLang="en-US" sz="2400" dirty="0">
                <a:solidFill>
                  <a:schemeClr val="bg1"/>
                </a:solidFill>
              </a:rPr>
              <a:t>（おにたに）</a:t>
            </a:r>
          </a:p>
          <a:p>
            <a:r>
              <a:rPr lang="ja-JP" altLang="en-US" sz="3200" b="1" dirty="0">
                <a:solidFill>
                  <a:schemeClr val="bg1"/>
                </a:solidFill>
              </a:rPr>
              <a:t>男子</a:t>
            </a:r>
            <a:r>
              <a:rPr lang="en-US" altLang="ja-JP" sz="3200" b="1" dirty="0">
                <a:solidFill>
                  <a:schemeClr val="bg1"/>
                </a:solidFill>
              </a:rPr>
              <a:t>5000m</a:t>
            </a:r>
            <a:r>
              <a:rPr lang="ja-JP" altLang="en-US" sz="3200" b="1" dirty="0">
                <a:solidFill>
                  <a:schemeClr val="bg1"/>
                </a:solidFill>
              </a:rPr>
              <a:t>（</a:t>
            </a:r>
            <a:r>
              <a:rPr lang="en-US" altLang="ja-JP" sz="3200" b="1" dirty="0">
                <a:solidFill>
                  <a:schemeClr val="bg1"/>
                </a:solidFill>
              </a:rPr>
              <a:t>T11</a:t>
            </a:r>
            <a:r>
              <a:rPr lang="ja-JP" altLang="en-US" sz="3200" b="1" dirty="0">
                <a:solidFill>
                  <a:schemeClr val="bg1"/>
                </a:solidFill>
              </a:rPr>
              <a:t>）唐澤剣也　</a:t>
            </a:r>
            <a:endParaRPr lang="en-US" altLang="ja-JP" sz="3200" b="1" dirty="0">
              <a:solidFill>
                <a:schemeClr val="bg1"/>
              </a:solidFill>
            </a:endParaRPr>
          </a:p>
          <a:p>
            <a:r>
              <a:rPr lang="ja-JP" altLang="en-US" sz="3200" b="1" dirty="0">
                <a:solidFill>
                  <a:schemeClr val="bg1"/>
                </a:solidFill>
              </a:rPr>
              <a:t>男子</a:t>
            </a:r>
            <a:r>
              <a:rPr lang="en-US" altLang="ja-JP" sz="3200" b="1" dirty="0">
                <a:solidFill>
                  <a:schemeClr val="bg1"/>
                </a:solidFill>
              </a:rPr>
              <a:t>400m</a:t>
            </a:r>
            <a:r>
              <a:rPr lang="ja-JP" altLang="en-US" sz="3200" b="1" dirty="0">
                <a:solidFill>
                  <a:schemeClr val="bg1"/>
                </a:solidFill>
              </a:rPr>
              <a:t>（</a:t>
            </a:r>
            <a:r>
              <a:rPr lang="en-US" altLang="ja-JP" sz="3200" b="1" dirty="0">
                <a:solidFill>
                  <a:schemeClr val="bg1"/>
                </a:solidFill>
              </a:rPr>
              <a:t>T52</a:t>
            </a:r>
            <a:r>
              <a:rPr lang="ja-JP" altLang="en-US" sz="3200" b="1" dirty="0">
                <a:solidFill>
                  <a:schemeClr val="bg1"/>
                </a:solidFill>
              </a:rPr>
              <a:t>）佐藤友祈</a:t>
            </a:r>
            <a:endParaRPr lang="en-US" altLang="ja-JP" sz="3200" b="1" dirty="0">
              <a:solidFill>
                <a:schemeClr val="bg1"/>
              </a:solidFill>
            </a:endParaRPr>
          </a:p>
          <a:p>
            <a:r>
              <a:rPr lang="ja-JP" altLang="en-US" sz="3200" b="1" dirty="0">
                <a:solidFill>
                  <a:schemeClr val="bg1"/>
                </a:solidFill>
              </a:rPr>
              <a:t>男子</a:t>
            </a:r>
            <a:r>
              <a:rPr lang="en-US" altLang="ja-JP" sz="3200" b="1" dirty="0">
                <a:solidFill>
                  <a:schemeClr val="bg1"/>
                </a:solidFill>
              </a:rPr>
              <a:t>400m</a:t>
            </a:r>
            <a:r>
              <a:rPr lang="ja-JP" altLang="en-US" sz="3200" b="1" dirty="0">
                <a:solidFill>
                  <a:schemeClr val="bg1"/>
                </a:solidFill>
              </a:rPr>
              <a:t>（</a:t>
            </a:r>
            <a:r>
              <a:rPr lang="en-US" altLang="ja-JP" sz="3200" b="1" dirty="0">
                <a:solidFill>
                  <a:schemeClr val="bg1"/>
                </a:solidFill>
              </a:rPr>
              <a:t>T13</a:t>
            </a:r>
            <a:r>
              <a:rPr lang="ja-JP" altLang="en-US" sz="3200" b="1" dirty="0">
                <a:solidFill>
                  <a:schemeClr val="bg1"/>
                </a:solidFill>
              </a:rPr>
              <a:t>）福永凌太</a:t>
            </a:r>
          </a:p>
          <a:p>
            <a:endParaRPr lang="ja-JP" altLang="en-US" sz="3200" dirty="0">
              <a:solidFill>
                <a:srgbClr val="000000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39997A8-70AB-83A9-7013-32E7259E8AB9}"/>
              </a:ext>
            </a:extLst>
          </p:cNvPr>
          <p:cNvSpPr txBox="1"/>
          <p:nvPr/>
        </p:nvSpPr>
        <p:spPr>
          <a:xfrm>
            <a:off x="15554514" y="9695853"/>
            <a:ext cx="32870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ja-JP" sz="800" dirty="0">
                <a:solidFill>
                  <a:srgbClr val="000000"/>
                </a:solidFill>
              </a:rPr>
              <a:t>ERIC  SALARD from Le Chateau d'Oleron, FRANCE</a:t>
            </a:r>
          </a:p>
          <a:p>
            <a:r>
              <a:rPr lang="fr-FR" altLang="ja-JP" sz="800" dirty="0">
                <a:solidFill>
                  <a:srgbClr val="000000"/>
                </a:solidFill>
              </a:rPr>
              <a:t> CC BY-SA 2.0, via Wikimedia Commons</a:t>
            </a:r>
            <a:endParaRPr lang="ja-JP" altLang="en-US" sz="800" dirty="0">
              <a:solidFill>
                <a:srgbClr val="000000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EB104FC-C442-1CD9-D5F5-20A37AAE68BD}"/>
              </a:ext>
            </a:extLst>
          </p:cNvPr>
          <p:cNvSpPr txBox="1"/>
          <p:nvPr/>
        </p:nvSpPr>
        <p:spPr>
          <a:xfrm>
            <a:off x="15610794" y="9325114"/>
            <a:ext cx="374724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800" dirty="0" err="1">
                <a:solidFill>
                  <a:srgbClr val="000000"/>
                </a:solidFill>
              </a:rPr>
              <a:t>Daieuxetdailleurs</a:t>
            </a:r>
            <a:r>
              <a:rPr lang="en-US" altLang="ja-JP" sz="800" dirty="0">
                <a:solidFill>
                  <a:srgbClr val="000000"/>
                </a:solidFill>
              </a:rPr>
              <a:t>, CC BY 4.0, via Wikimedia Commons</a:t>
            </a:r>
            <a:endParaRPr lang="ja-JP" altLang="en-US" sz="800" dirty="0">
              <a:solidFill>
                <a:srgbClr val="000000"/>
              </a:solidFill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A1C9A0BA-C872-EF9A-5EB7-25DFB1BC17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6035" y="5776018"/>
            <a:ext cx="1152244" cy="1548518"/>
          </a:xfrm>
          <a:prstGeom prst="rect">
            <a:avLst/>
          </a:prstGeom>
        </p:spPr>
      </p:pic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0DA5413-F07F-6EED-02E7-359414E84819}"/>
              </a:ext>
            </a:extLst>
          </p:cNvPr>
          <p:cNvSpPr txBox="1"/>
          <p:nvPr/>
        </p:nvSpPr>
        <p:spPr>
          <a:xfrm>
            <a:off x="9739172" y="6495959"/>
            <a:ext cx="861917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男子</a:t>
            </a:r>
            <a:r>
              <a:rPr kumimoji="0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400m</a:t>
            </a: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T52</a:t>
            </a: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）伊藤智也</a:t>
            </a:r>
            <a:endParaRPr kumimoji="0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男子</a:t>
            </a:r>
            <a:r>
              <a:rPr kumimoji="0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100m</a:t>
            </a: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T13</a:t>
            </a: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）川上秀太</a:t>
            </a:r>
            <a:endParaRPr kumimoji="0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200" b="1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男子</a:t>
            </a:r>
            <a:r>
              <a:rPr lang="en-US" altLang="ja-JP" sz="3200" b="1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100m</a:t>
            </a:r>
            <a:r>
              <a:rPr lang="ja-JP" altLang="en-US" sz="3200" b="1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（</a:t>
            </a:r>
            <a:r>
              <a:rPr lang="en-US" altLang="ja-JP" sz="3200" b="1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T52</a:t>
            </a:r>
            <a:r>
              <a:rPr lang="ja-JP" altLang="en-US" sz="3200" b="1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）佐藤　友祈</a:t>
            </a:r>
            <a:r>
              <a:rPr lang="ja-JP" altLang="en-US" sz="240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（ともき）</a:t>
            </a:r>
            <a:endParaRPr lang="en-US" altLang="ja-JP" sz="3200" i="0" dirty="0">
              <a:solidFill>
                <a:schemeClr val="bg1"/>
              </a:solidFill>
              <a:effectLst/>
              <a:latin typeface="+mj-ea"/>
              <a:ea typeface="+mj-ea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320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uLnTx/>
              <a:uFillTx/>
              <a:latin typeface="+mj-ea"/>
              <a:ea typeface="+mj-ea"/>
            </a:endParaRP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705F8E20-3DB6-720E-A613-DB326AB396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7515" y="5845405"/>
            <a:ext cx="1152244" cy="1548518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D9B75EC8-EAFD-6E74-7442-F0D894183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8258" y="7309570"/>
            <a:ext cx="1152244" cy="1548518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325A046-6A8F-4A6D-0B35-666E4E1E20AC}"/>
              </a:ext>
            </a:extLst>
          </p:cNvPr>
          <p:cNvSpPr txBox="1"/>
          <p:nvPr/>
        </p:nvSpPr>
        <p:spPr>
          <a:xfrm>
            <a:off x="9688012" y="8022795"/>
            <a:ext cx="1038497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200" b="1" i="0" dirty="0">
                <a:solidFill>
                  <a:schemeClr val="bg1"/>
                </a:solidFill>
                <a:effectLst/>
                <a:latin typeface="Helvetica" panose="020B0604020202020204" pitchFamily="34" charset="0"/>
              </a:rPr>
              <a:t>男子マラソン（</a:t>
            </a:r>
            <a:r>
              <a:rPr lang="en-US" altLang="ja-JP" sz="3200" b="1" i="0" dirty="0">
                <a:solidFill>
                  <a:schemeClr val="bg1"/>
                </a:solidFill>
                <a:effectLst/>
                <a:latin typeface="Helvetica" panose="020B0604020202020204" pitchFamily="34" charset="0"/>
              </a:rPr>
              <a:t>T54</a:t>
            </a:r>
            <a:r>
              <a:rPr lang="ja-JP" altLang="en-US" sz="3200" b="1" i="0" dirty="0">
                <a:solidFill>
                  <a:schemeClr val="bg1"/>
                </a:solidFill>
                <a:effectLst/>
                <a:latin typeface="Helvetica" panose="020B0604020202020204" pitchFamily="34" charset="0"/>
              </a:rPr>
              <a:t>）鈴木朋樹</a:t>
            </a:r>
          </a:p>
          <a:p>
            <a:r>
              <a:rPr lang="ja-JP" altLang="en-US" sz="3200" b="1" i="0" dirty="0">
                <a:solidFill>
                  <a:schemeClr val="bg1"/>
                </a:solidFill>
                <a:effectLst/>
                <a:latin typeface="Helvetica" panose="020B0604020202020204" pitchFamily="34" charset="0"/>
              </a:rPr>
              <a:t>女子マラソン（</a:t>
            </a:r>
            <a:r>
              <a:rPr lang="en-US" altLang="ja-JP" sz="3200" b="1" i="0" dirty="0">
                <a:solidFill>
                  <a:schemeClr val="bg1"/>
                </a:solidFill>
                <a:effectLst/>
                <a:latin typeface="Helvetica" panose="020B0604020202020204" pitchFamily="34" charset="0"/>
              </a:rPr>
              <a:t>T12</a:t>
            </a:r>
            <a:r>
              <a:rPr lang="ja-JP" altLang="en-US" sz="3200" b="1" i="0" dirty="0">
                <a:solidFill>
                  <a:schemeClr val="bg1"/>
                </a:solidFill>
                <a:effectLst/>
                <a:latin typeface="Helvetica" panose="020B0604020202020204" pitchFamily="34" charset="0"/>
              </a:rPr>
              <a:t>）道下美里</a:t>
            </a:r>
            <a:endParaRPr lang="ja-JP" altLang="en-US" sz="3200" b="1" dirty="0">
              <a:solidFill>
                <a:schemeClr val="bg1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76FC256-388E-20FD-638F-3BCBD7A339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5197" y="7280040"/>
            <a:ext cx="1158340" cy="154851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ED4DB3C-1EAE-D5EB-0A19-F080307E6B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5310" y="1524341"/>
            <a:ext cx="6244355" cy="4721718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5B81CE28-916F-9E19-1251-D1D1C168AC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55197" y="1371632"/>
            <a:ext cx="8057894" cy="5344095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932F556-4992-C2A6-3869-40CCACACB8D1}"/>
              </a:ext>
            </a:extLst>
          </p:cNvPr>
          <p:cNvSpPr txBox="1"/>
          <p:nvPr/>
        </p:nvSpPr>
        <p:spPr>
          <a:xfrm>
            <a:off x="15554514" y="9523597"/>
            <a:ext cx="292096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>
                <a:solidFill>
                  <a:srgbClr val="000000"/>
                </a:solidFill>
                <a:latin typeface="Helvetica Neue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パリパラリンピック　</a:t>
            </a:r>
            <a:r>
              <a:rPr lang="en-US" altLang="ja-JP" sz="800" dirty="0">
                <a:solidFill>
                  <a:srgbClr val="000000"/>
                </a:solidFill>
                <a:latin typeface="Helvetica Neue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5000m</a:t>
            </a:r>
            <a:r>
              <a:rPr lang="ja-JP" altLang="en-US" sz="800" dirty="0">
                <a:solidFill>
                  <a:srgbClr val="000000"/>
                </a:solidFill>
                <a:latin typeface="Helvetica Neue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（右）</a:t>
            </a:r>
            <a:endParaRPr lang="en-US" altLang="ja-JP" sz="800" dirty="0">
              <a:solidFill>
                <a:srgbClr val="000000"/>
              </a:solidFill>
              <a:latin typeface="Helvetica Neue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A936E3D-6D8B-7BC4-C8E7-F9A9D5BE79DD}"/>
              </a:ext>
            </a:extLst>
          </p:cNvPr>
          <p:cNvSpPr txBox="1"/>
          <p:nvPr/>
        </p:nvSpPr>
        <p:spPr>
          <a:xfrm>
            <a:off x="15610794" y="9204083"/>
            <a:ext cx="232623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メイリオ" panose="020B0604030504040204" pitchFamily="50" charset="-128"/>
                <a:cs typeface="+mn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パリパラリンピック　男子</a:t>
            </a:r>
            <a:r>
              <a:rPr kumimoji="0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メイリオ" panose="020B0604030504040204" pitchFamily="50" charset="-128"/>
                <a:cs typeface="+mn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5000m</a:t>
            </a:r>
            <a:r>
              <a:rPr kumimoji="0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メイリオ" panose="020B0604030504040204" pitchFamily="50" charset="-128"/>
                <a:cs typeface="+mn-cs"/>
              </a:rPr>
              <a:t>（左）</a:t>
            </a:r>
            <a:endParaRPr kumimoji="0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07CBCEAF-A1FF-1ED5-2E95-09E73F71A7C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3107" y="5655793"/>
            <a:ext cx="1280271" cy="1816765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85ECCE4A-5581-206A-E47E-F1A91057932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3107" y="7175446"/>
            <a:ext cx="1280271" cy="1816765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E041D0B2-64FE-49B8-4D2C-EA98CB6A32B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71556" y="5577158"/>
            <a:ext cx="1280271" cy="181676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E4BEEB36-6EDD-A1F3-5737-64AFCBBFA56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219" y="7175445"/>
            <a:ext cx="1280271" cy="181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34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85B6F15C-CF0F-A90A-7D3D-E93524C47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965" y="1670319"/>
            <a:ext cx="15054793" cy="5760094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D1CEEBD-889E-1159-19BC-C60C4591BA75}"/>
              </a:ext>
            </a:extLst>
          </p:cNvPr>
          <p:cNvSpPr/>
          <p:nvPr/>
        </p:nvSpPr>
        <p:spPr>
          <a:xfrm>
            <a:off x="9051631" y="46818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ja-JP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0C80C378-C531-A4CA-1755-866DC89A190B}"/>
              </a:ext>
            </a:extLst>
          </p:cNvPr>
          <p:cNvSpPr txBox="1"/>
          <p:nvPr/>
        </p:nvSpPr>
        <p:spPr>
          <a:xfrm>
            <a:off x="14822853" y="9405255"/>
            <a:ext cx="344844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ja-JP" sz="800" dirty="0">
                <a:solidFill>
                  <a:srgbClr val="000000"/>
                </a:solidFill>
              </a:rPr>
              <a:t>Agência Brasil Fotografias, CC BY 2.0, via Wikimedia Commons</a:t>
            </a:r>
            <a:endParaRPr lang="ja-JP" altLang="en-US" sz="800" dirty="0">
              <a:solidFill>
                <a:srgbClr val="000000"/>
              </a:solidFill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380C2FB8-7B89-E7AE-AE4E-488142135381}"/>
              </a:ext>
            </a:extLst>
          </p:cNvPr>
          <p:cNvSpPr txBox="1"/>
          <p:nvPr/>
        </p:nvSpPr>
        <p:spPr>
          <a:xfrm>
            <a:off x="5275740" y="7682738"/>
            <a:ext cx="90000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200" b="1" dirty="0">
                <a:solidFill>
                  <a:srgbClr val="000000"/>
                </a:solidFill>
              </a:rPr>
              <a:t>女子個人（</a:t>
            </a:r>
            <a:r>
              <a:rPr lang="en-US" altLang="ja-JP" sz="3200" b="1" dirty="0">
                <a:solidFill>
                  <a:srgbClr val="000000"/>
                </a:solidFill>
              </a:rPr>
              <a:t>BC1)</a:t>
            </a:r>
            <a:r>
              <a:rPr lang="ja-JP" altLang="en-US" sz="3200" b="1" dirty="0">
                <a:solidFill>
                  <a:srgbClr val="000000"/>
                </a:solidFill>
              </a:rPr>
              <a:t>遠藤裕美</a:t>
            </a:r>
            <a:endParaRPr lang="en-US" altLang="ja-JP" sz="3200" b="1" dirty="0">
              <a:solidFill>
                <a:srgbClr val="000000"/>
              </a:solidFill>
            </a:endParaRPr>
          </a:p>
          <a:p>
            <a:endParaRPr lang="en-US" altLang="ja-JP" sz="3200" b="1" dirty="0">
              <a:solidFill>
                <a:srgbClr val="000000"/>
              </a:solidFill>
            </a:endParaRPr>
          </a:p>
          <a:p>
            <a:r>
              <a:rPr lang="ja-JP" altLang="en-US" sz="3200" b="1" dirty="0">
                <a:solidFill>
                  <a:srgbClr val="000000"/>
                </a:solidFill>
              </a:rPr>
              <a:t>混合チーム（</a:t>
            </a:r>
            <a:r>
              <a:rPr lang="en-US" altLang="ja-JP" sz="3200" b="1" dirty="0">
                <a:solidFill>
                  <a:srgbClr val="000000"/>
                </a:solidFill>
              </a:rPr>
              <a:t>BC1/BC2 )</a:t>
            </a:r>
          </a:p>
          <a:p>
            <a:r>
              <a:rPr lang="ja-JP" altLang="en-US" sz="3200" b="1" dirty="0">
                <a:solidFill>
                  <a:srgbClr val="000000"/>
                </a:solidFill>
              </a:rPr>
              <a:t>　遠藤裕美・杉村英孝・廣瀬隆喜</a:t>
            </a:r>
            <a:r>
              <a:rPr lang="ja-JP" altLang="en-US" sz="2400" dirty="0">
                <a:solidFill>
                  <a:srgbClr val="000000"/>
                </a:solidFill>
              </a:rPr>
              <a:t>（たかゆき）</a:t>
            </a:r>
            <a:endParaRPr lang="ja-JP" altLang="en-US" sz="3200" dirty="0">
              <a:solidFill>
                <a:srgbClr val="000000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43A3251-4814-9E89-A044-5A6EBDAD5FE9}"/>
              </a:ext>
            </a:extLst>
          </p:cNvPr>
          <p:cNvSpPr txBox="1"/>
          <p:nvPr/>
        </p:nvSpPr>
        <p:spPr>
          <a:xfrm>
            <a:off x="14822853" y="9679031"/>
            <a:ext cx="330653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ja-JP" sz="800" dirty="0">
                <a:solidFill>
                  <a:srgbClr val="000000"/>
                </a:solidFill>
              </a:rPr>
              <a:t>Gail Leenstra, CC BY-SA 4.0, via Wikimedia Commons</a:t>
            </a:r>
            <a:endParaRPr lang="ja-JP" altLang="en-US" sz="800" dirty="0">
              <a:solidFill>
                <a:srgbClr val="000000"/>
              </a:solidFill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9F701018-9203-530D-4D80-B67C501F5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101" y="7021499"/>
            <a:ext cx="1152244" cy="1548518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A90C4DCC-3F1A-0A62-059A-2C407D5C8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0065" y="8464942"/>
            <a:ext cx="1152244" cy="1548518"/>
          </a:xfrm>
          <a:prstGeom prst="rect">
            <a:avLst/>
          </a:prstGeom>
        </p:spPr>
      </p:pic>
      <p:sp>
        <p:nvSpPr>
          <p:cNvPr id="17" name="TextBox 7">
            <a:extLst>
              <a:ext uri="{FF2B5EF4-FFF2-40B4-BE49-F238E27FC236}">
                <a16:creationId xmlns:a16="http://schemas.microsoft.com/office/drawing/2014/main" id="{FA6B55DC-815D-318E-C535-BD5B18E39BC9}"/>
              </a:ext>
            </a:extLst>
          </p:cNvPr>
          <p:cNvSpPr txBox="1"/>
          <p:nvPr/>
        </p:nvSpPr>
        <p:spPr>
          <a:xfrm>
            <a:off x="2353051" y="196647"/>
            <a:ext cx="13581890" cy="2947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914400">
              <a:lnSpc>
                <a:spcPts val="11844"/>
              </a:lnSpc>
              <a:spcBef>
                <a:spcPct val="0"/>
              </a:spcBef>
            </a:pPr>
            <a:r>
              <a:rPr lang="en-US" sz="8460" dirty="0">
                <a:solidFill>
                  <a:srgbClr val="004369"/>
                </a:solidFill>
                <a:latin typeface="Balmy"/>
              </a:rPr>
              <a:t>Boccia</a:t>
            </a:r>
          </a:p>
          <a:p>
            <a:pPr algn="ctr" defTabSz="914400">
              <a:lnSpc>
                <a:spcPts val="11844"/>
              </a:lnSpc>
              <a:spcBef>
                <a:spcPct val="0"/>
              </a:spcBef>
            </a:pPr>
            <a:endParaRPr lang="en-US" sz="8460" dirty="0">
              <a:solidFill>
                <a:srgbClr val="004369"/>
              </a:solidFill>
              <a:latin typeface="Balmy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BFEE39F-AFB7-C417-8D10-24B6F10B4A82}"/>
              </a:ext>
            </a:extLst>
          </p:cNvPr>
          <p:cNvSpPr txBox="1"/>
          <p:nvPr/>
        </p:nvSpPr>
        <p:spPr>
          <a:xfrm>
            <a:off x="14822853" y="9239201"/>
            <a:ext cx="299829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>
                <a:solidFill>
                  <a:srgbClr val="000000"/>
                </a:solidFill>
                <a:latin typeface="Helvetica Neue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リオパラリンピック</a:t>
            </a:r>
            <a:r>
              <a:rPr lang="ja-JP" altLang="en-US" sz="800" dirty="0">
                <a:solidFill>
                  <a:srgbClr val="000000"/>
                </a:solidFill>
                <a:latin typeface="Helvetica Neue"/>
              </a:rPr>
              <a:t>（左）</a:t>
            </a:r>
            <a:endParaRPr lang="ja-JP" altLang="en-US" sz="800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679AC2D-158A-41A4-6649-00B94C1990DA}"/>
              </a:ext>
            </a:extLst>
          </p:cNvPr>
          <p:cNvSpPr txBox="1"/>
          <p:nvPr/>
        </p:nvSpPr>
        <p:spPr>
          <a:xfrm>
            <a:off x="14822853" y="9529397"/>
            <a:ext cx="186653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>
                <a:solidFill>
                  <a:srgbClr val="000000"/>
                </a:solidFill>
                <a:latin typeface="Helvetica Neue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パリパラリンピック（右）</a:t>
            </a:r>
            <a:endParaRPr lang="ja-JP" altLang="en-US" sz="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894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88C9B83F-64CD-41C1-925F-A08801FFD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-12701"/>
            <a:ext cx="18288001" cy="10299701"/>
            <a:chOff x="0" y="-8467"/>
            <a:chExt cx="12192000" cy="6866467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1655065-0BD7-4422-BEC0-4401E99809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DDD90AC-ABEC-4A76-9C9C-AD0A5F8FC7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23">
              <a:extLst>
                <a:ext uri="{FF2B5EF4-FFF2-40B4-BE49-F238E27FC236}">
                  <a16:creationId xmlns:a16="http://schemas.microsoft.com/office/drawing/2014/main" id="{21A8AFEF-EC50-4C0B-9C64-814B76C82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id="{CAFAA800-E117-4357-84E4-56B63EA03E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13" name="Isosceles Triangle 19">
              <a:extLst>
                <a:ext uri="{FF2B5EF4-FFF2-40B4-BE49-F238E27FC236}">
                  <a16:creationId xmlns:a16="http://schemas.microsoft.com/office/drawing/2014/main" id="{8DDFC9F4-3B45-402D-8AD7-60B3F08ED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F26A0854-FBE4-4587-B349-06BE192BD7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28" name="Rectangle 28">
              <a:extLst>
                <a:ext uri="{FF2B5EF4-FFF2-40B4-BE49-F238E27FC236}">
                  <a16:creationId xmlns:a16="http://schemas.microsoft.com/office/drawing/2014/main" id="{54A9C4C6-FF7D-470E-BFCA-CE4F60A1F0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1721EA8-4871-45D4-B78F-AE805A3004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2" name="Isosceles Triangle 23">
              <a:extLst>
                <a:ext uri="{FF2B5EF4-FFF2-40B4-BE49-F238E27FC236}">
                  <a16:creationId xmlns:a16="http://schemas.microsoft.com/office/drawing/2014/main" id="{E5763971-E3A3-45C6-9BA8-2E032C7A5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4" name="Isosceles Triangle 24">
              <a:extLst>
                <a:ext uri="{FF2B5EF4-FFF2-40B4-BE49-F238E27FC236}">
                  <a16:creationId xmlns:a16="http://schemas.microsoft.com/office/drawing/2014/main" id="{32752E94-0E01-4AF5-A43A-F2FAD8737C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10" name="図 9" descr="グラフ, アイコン&#10;&#10;自動的に生成された説明">
            <a:extLst>
              <a:ext uri="{FF2B5EF4-FFF2-40B4-BE49-F238E27FC236}">
                <a16:creationId xmlns:a16="http://schemas.microsoft.com/office/drawing/2014/main" id="{E9727975-C65E-260E-9D43-0D0F7F0539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383" r="1" b="12692"/>
          <a:stretch/>
        </p:blipFill>
        <p:spPr>
          <a:xfrm>
            <a:off x="6404781" y="-1"/>
            <a:ext cx="11883219" cy="10287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6C3CFA7-29E2-0461-ABC8-CD7EFE277113}"/>
              </a:ext>
            </a:extLst>
          </p:cNvPr>
          <p:cNvSpPr/>
          <p:nvPr/>
        </p:nvSpPr>
        <p:spPr>
          <a:xfrm>
            <a:off x="3001564" y="5287565"/>
            <a:ext cx="13800153" cy="42838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400" b="0" i="0" u="none" strike="noStrike" kern="1200" cap="none" spc="0" normalizeH="0" baseline="0" noProof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rgbClr val="0070C0">
                      <a:alpha val="40000"/>
                    </a:srgbClr>
                  </a:outerShdw>
                </a:effectLst>
                <a:uLnTx/>
                <a:uFillTx/>
                <a:latin typeface="Trebuchet MS" panose="020B0603020202020204"/>
                <a:ea typeface="メイリオ" panose="020B0604030504040204" pitchFamily="50" charset="-128"/>
                <a:cs typeface="+mn-cs"/>
              </a:rPr>
              <a:t>つぎは </a:t>
            </a:r>
            <a:r>
              <a:rPr kumimoji="0" lang="en-US" altLang="ja-JP" sz="9400" b="0" i="0" u="none" strike="noStrike" kern="1200" cap="none" spc="0" normalizeH="0" baseline="0" noProof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rgbClr val="0070C0">
                      <a:alpha val="40000"/>
                    </a:srgbClr>
                  </a:outerShdw>
                </a:effectLst>
                <a:uLnTx/>
                <a:uFillTx/>
                <a:latin typeface="Trebuchet MS" panose="020B0603020202020204"/>
                <a:ea typeface="メイリオ" panose="020B0604030504040204" pitchFamily="50" charset="-128"/>
                <a:cs typeface="+mn-cs"/>
              </a:rPr>
              <a:t>2028</a:t>
            </a:r>
            <a:r>
              <a:rPr kumimoji="0" lang="ja-JP" altLang="en-US" sz="9400" b="0" i="0" u="none" strike="noStrike" kern="1200" cap="none" spc="0" normalizeH="0" baseline="0" noProof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rgbClr val="0070C0">
                      <a:alpha val="40000"/>
                    </a:srgbClr>
                  </a:outerShdw>
                </a:effectLst>
                <a:uLnTx/>
                <a:uFillTx/>
                <a:latin typeface="Trebuchet MS" panose="020B0603020202020204"/>
                <a:ea typeface="メイリオ" panose="020B0604030504040204" pitchFamily="50" charset="-128"/>
                <a:cs typeface="+mn-cs"/>
              </a:rPr>
              <a:t>年　</a:t>
            </a:r>
            <a:endParaRPr kumimoji="0" lang="en-US" altLang="ja-JP" sz="9400" b="0" i="0" u="none" strike="noStrike" kern="1200" cap="none" spc="0" normalizeH="0" baseline="0" noProof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rgbClr val="0070C0">
                    <a:alpha val="40000"/>
                  </a:srgbClr>
                </a:outerShdw>
              </a:effectLst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400" b="0" i="0" u="none" strike="noStrike" kern="1200" cap="none" spc="0" normalizeH="0" baseline="0" noProof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rgbClr val="0070C0">
                      <a:alpha val="40000"/>
                    </a:srgbClr>
                  </a:outerShdw>
                </a:effectLst>
                <a:uLnTx/>
                <a:uFillTx/>
                <a:latin typeface="Trebuchet MS" panose="020B0603020202020204"/>
                <a:ea typeface="メイリオ" panose="020B0604030504040204" pitchFamily="50" charset="-128"/>
                <a:cs typeface="+mn-cs"/>
              </a:rPr>
              <a:t>ロサンゼルス</a:t>
            </a:r>
            <a:endParaRPr kumimoji="0" lang="en-US" altLang="ja-JP" sz="9400" b="0" i="0" u="none" strike="noStrike" kern="1200" cap="none" spc="0" normalizeH="0" baseline="0" noProof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rgbClr val="0070C0">
                    <a:alpha val="40000"/>
                  </a:srgbClr>
                </a:outerShdw>
              </a:effectLst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400" b="0" i="0" u="none" strike="noStrike" kern="1200" cap="none" spc="0" normalizeH="0" baseline="0" noProof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rgbClr val="0070C0">
                      <a:alpha val="40000"/>
                    </a:srgbClr>
                  </a:outerShdw>
                </a:effectLst>
                <a:uLnTx/>
                <a:uFillTx/>
                <a:latin typeface="Trebuchet MS" panose="020B0603020202020204"/>
                <a:ea typeface="メイリオ" panose="020B0604030504040204" pitchFamily="50" charset="-128"/>
                <a:cs typeface="+mn-cs"/>
              </a:rPr>
              <a:t>（アメリカ）</a:t>
            </a:r>
            <a:endParaRPr kumimoji="0" lang="en-US" altLang="ja-JP" sz="9400" b="0" i="0" u="none" strike="noStrike" kern="1200" cap="none" spc="0" normalizeH="0" baseline="0" noProof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rgbClr val="0070C0">
                    <a:alpha val="40000"/>
                  </a:srgbClr>
                </a:outerShdw>
              </a:effectLst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9400" b="0" i="0" u="none" strike="noStrike" kern="1200" cap="none" spc="0" normalizeH="0" baseline="0" noProof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rgbClr val="0070C0">
                    <a:alpha val="40000"/>
                  </a:srgbClr>
                </a:outerShdw>
              </a:effectLst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4500" b="0" i="0" u="none" strike="noStrike" kern="1200" cap="none" spc="0" normalizeH="0" baseline="0" noProof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rgbClr val="0070C0">
                    <a:alpha val="40000"/>
                  </a:srgbClr>
                </a:outerShdw>
              </a:effectLst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57C1A16-B8AB-4D99-A195-A38F556A6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056518" y="0"/>
            <a:ext cx="1828800" cy="10287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8A9B20B-D1DD-4573-B5EC-558029519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137900" y="5522119"/>
            <a:ext cx="7145337" cy="4764881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23">
            <a:extLst>
              <a:ext uri="{FF2B5EF4-FFF2-40B4-BE49-F238E27FC236}">
                <a16:creationId xmlns:a16="http://schemas.microsoft.com/office/drawing/2014/main" id="{66D61E08-70C3-48D8-BEA0-787111DC3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72214" y="-12700"/>
            <a:ext cx="4511023" cy="10299700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3" name="Rectangle 25">
            <a:extLst>
              <a:ext uri="{FF2B5EF4-FFF2-40B4-BE49-F238E27FC236}">
                <a16:creationId xmlns:a16="http://schemas.microsoft.com/office/drawing/2014/main" id="{FC55298F-0AE5-478E-AD2B-03C2614C5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05163" y="-12700"/>
            <a:ext cx="3882837" cy="10299700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5" name="Isosceles Triangle 24">
            <a:extLst>
              <a:ext uri="{FF2B5EF4-FFF2-40B4-BE49-F238E27FC236}">
                <a16:creationId xmlns:a16="http://schemas.microsoft.com/office/drawing/2014/main" id="{C180E4EA-0B63-4779-A895-7E90E7108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398499" y="4572000"/>
            <a:ext cx="4889501" cy="5715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7" name="Rectangle 27">
            <a:extLst>
              <a:ext uri="{FF2B5EF4-FFF2-40B4-BE49-F238E27FC236}">
                <a16:creationId xmlns:a16="http://schemas.microsoft.com/office/drawing/2014/main" id="{CEE01D9D-3DE8-4EED-B0D3-8F3C79CC7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001750" y="-12700"/>
            <a:ext cx="4281489" cy="10299700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9" name="Rectangle 28">
            <a:extLst>
              <a:ext uri="{FF2B5EF4-FFF2-40B4-BE49-F238E27FC236}">
                <a16:creationId xmlns:a16="http://schemas.microsoft.com/office/drawing/2014/main" id="{89AF5CE9-607F-43F4-8983-DCD6DA405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348095" y="-12700"/>
            <a:ext cx="1935141" cy="10299700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1" name="Rectangle 29">
            <a:extLst>
              <a:ext uri="{FF2B5EF4-FFF2-40B4-BE49-F238E27FC236}">
                <a16:creationId xmlns:a16="http://schemas.microsoft.com/office/drawing/2014/main" id="{6EEA2DBD-9E1E-4521-8C01-F32AD18A8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408498" y="-12700"/>
            <a:ext cx="1874738" cy="10299700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3" name="Isosceles Triangle 29">
            <a:extLst>
              <a:ext uri="{FF2B5EF4-FFF2-40B4-BE49-F238E27FC236}">
                <a16:creationId xmlns:a16="http://schemas.microsoft.com/office/drawing/2014/main" id="{15BBD2C1-BA9B-46A9-A27A-33498B169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557499" y="5384800"/>
            <a:ext cx="2725738" cy="4902200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2694904"/>
      </p:ext>
    </p:extLst>
  </p:cSld>
  <p:clrMapOvr>
    <a:masterClrMapping/>
  </p:clrMapOvr>
</p:sld>
</file>

<file path=ppt/theme/theme1.xml><?xml version="1.0" encoding="utf-8"?>
<a:theme xmlns:a="http://schemas.openxmlformats.org/drawingml/2006/main" name="ファセット">
  <a:themeElements>
    <a:clrScheme name="ユーザー定義 2">
      <a:dk1>
        <a:srgbClr val="0070C0"/>
      </a:dk1>
      <a:lt1>
        <a:sysClr val="window" lastClr="FFFFFF"/>
      </a:lt1>
      <a:dk2>
        <a:srgbClr val="FF0000"/>
      </a:dk2>
      <a:lt2>
        <a:srgbClr val="EBEBEB"/>
      </a:lt2>
      <a:accent1>
        <a:srgbClr val="0070C0"/>
      </a:accent1>
      <a:accent2>
        <a:srgbClr val="FF0000"/>
      </a:accent2>
      <a:accent3>
        <a:srgbClr val="2E83C3"/>
      </a:accent3>
      <a:accent4>
        <a:srgbClr val="FFFFFF"/>
      </a:accent4>
      <a:accent5>
        <a:srgbClr val="FF0000"/>
      </a:accent5>
      <a:accent6>
        <a:srgbClr val="2E83C3"/>
      </a:accent6>
      <a:hlink>
        <a:srgbClr val="FFFFFF"/>
      </a:hlink>
      <a:folHlink>
        <a:srgbClr val="FF0000"/>
      </a:folHlink>
    </a:clrScheme>
    <a:fontScheme name="ファセット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20566</TotalTime>
  <Words>369</Words>
  <Application>Microsoft Office PowerPoint</Application>
  <PresentationFormat>ユーザー設定</PresentationFormat>
  <Paragraphs>58</Paragraphs>
  <Slides>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4" baseType="lpstr">
      <vt:lpstr>Balmy</vt:lpstr>
      <vt:lpstr>Helvetica</vt:lpstr>
      <vt:lpstr>游ゴシック</vt:lpstr>
      <vt:lpstr>Helvetica Neue</vt:lpstr>
      <vt:lpstr>Arial</vt:lpstr>
      <vt:lpstr>Trebuchet MS</vt:lpstr>
      <vt:lpstr>Wingdings 3</vt:lpstr>
      <vt:lpstr>ファセット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2024 pARIS OLYMPIC</dc:title>
  <dc:creator>English activities for kids</dc:creator>
  <cp:lastModifiedBy>朋子 岡田</cp:lastModifiedBy>
  <cp:revision>13</cp:revision>
  <dcterms:created xsi:type="dcterms:W3CDTF">2006-08-16T00:00:00Z</dcterms:created>
  <dcterms:modified xsi:type="dcterms:W3CDTF">2024-10-16T01:52:15Z</dcterms:modified>
  <dc:identifier>DAFwsJuJ794</dc:identifier>
</cp:coreProperties>
</file>