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M Plus Rounded Black" panose="020B0600070205080204" charset="-128"/>
      <p:regular r:id="rId11"/>
    </p:embeddedFont>
    <p:embeddedFont>
      <p:font typeface="けいふぉんと" panose="020B0600070205080204" charset="-128"/>
      <p:regular r:id="rId12"/>
    </p:embeddedFont>
    <p:embeddedFont>
      <p:font typeface="Congenial Black" panose="02000503040000020004" pitchFamily="2" charset="0"/>
      <p:bold r:id="rId13"/>
      <p:boldItalic r:id="rId14"/>
    </p:embeddedFont>
    <p:embeddedFont>
      <p:font typeface="Didact Gothic" panose="00000500000000000000" pitchFamily="2" charset="0"/>
      <p:regular r:id="rId15"/>
    </p:embeddedFont>
    <p:embeddedFont>
      <p:font typeface="Etna Sans Serif" panose="020B0600070205080204" charset="0"/>
      <p:regular r:id="rId16"/>
    </p:embeddedFont>
    <p:embeddedFont>
      <p:font typeface="Luckiest Guy" panose="020B060007020508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1.png"/><Relationship Id="rId3" Type="http://schemas.openxmlformats.org/officeDocument/2006/relationships/image" Target="../media/image31.svg"/><Relationship Id="rId21" Type="http://schemas.openxmlformats.org/officeDocument/2006/relationships/image" Target="../media/image18.svg"/><Relationship Id="rId7" Type="http://schemas.openxmlformats.org/officeDocument/2006/relationships/image" Target="../media/image33.svg"/><Relationship Id="rId12" Type="http://schemas.openxmlformats.org/officeDocument/2006/relationships/image" Target="../media/image13.png"/><Relationship Id="rId17" Type="http://schemas.openxmlformats.org/officeDocument/2006/relationships/image" Target="../media/image20.svg"/><Relationship Id="rId2" Type="http://schemas.openxmlformats.org/officeDocument/2006/relationships/image" Target="../media/image30.png"/><Relationship Id="rId16" Type="http://schemas.openxmlformats.org/officeDocument/2006/relationships/image" Target="../media/image19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16.svg"/><Relationship Id="rId24" Type="http://schemas.openxmlformats.org/officeDocument/2006/relationships/image" Target="../media/image34.png"/><Relationship Id="rId5" Type="http://schemas.openxmlformats.org/officeDocument/2006/relationships/image" Target="../media/image3.svg"/><Relationship Id="rId15" Type="http://schemas.openxmlformats.org/officeDocument/2006/relationships/image" Target="../media/image7.svg"/><Relationship Id="rId23" Type="http://schemas.openxmlformats.org/officeDocument/2006/relationships/image" Target="../media/image22.svg"/><Relationship Id="rId10" Type="http://schemas.openxmlformats.org/officeDocument/2006/relationships/image" Target="../media/image15.png"/><Relationship Id="rId19" Type="http://schemas.openxmlformats.org/officeDocument/2006/relationships/image" Target="../media/image12.svg"/><Relationship Id="rId4" Type="http://schemas.openxmlformats.org/officeDocument/2006/relationships/image" Target="../media/image2.png"/><Relationship Id="rId9" Type="http://schemas.openxmlformats.org/officeDocument/2006/relationships/image" Target="../media/image10.svg"/><Relationship Id="rId14" Type="http://schemas.openxmlformats.org/officeDocument/2006/relationships/image" Target="../media/image6.png"/><Relationship Id="rId2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13.png"/><Relationship Id="rId18" Type="http://schemas.openxmlformats.org/officeDocument/2006/relationships/image" Target="../media/image16.svg"/><Relationship Id="rId3" Type="http://schemas.openxmlformats.org/officeDocument/2006/relationships/image" Target="../media/image40.png"/><Relationship Id="rId21" Type="http://schemas.openxmlformats.org/officeDocument/2006/relationships/image" Target="../media/image19.png"/><Relationship Id="rId7" Type="http://schemas.openxmlformats.org/officeDocument/2006/relationships/image" Target="../media/image42.png"/><Relationship Id="rId12" Type="http://schemas.openxmlformats.org/officeDocument/2006/relationships/image" Target="../media/image12.svg"/><Relationship Id="rId17" Type="http://schemas.openxmlformats.org/officeDocument/2006/relationships/image" Target="../media/image15.png"/><Relationship Id="rId2" Type="http://schemas.openxmlformats.org/officeDocument/2006/relationships/image" Target="../media/image39.png"/><Relationship Id="rId16" Type="http://schemas.openxmlformats.org/officeDocument/2006/relationships/image" Target="../media/image10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11" Type="http://schemas.openxmlformats.org/officeDocument/2006/relationships/image" Target="../media/image11.png"/><Relationship Id="rId24" Type="http://schemas.openxmlformats.org/officeDocument/2006/relationships/image" Target="../media/image22.svg"/><Relationship Id="rId5" Type="http://schemas.openxmlformats.org/officeDocument/2006/relationships/image" Target="../media/image2.png"/><Relationship Id="rId15" Type="http://schemas.openxmlformats.org/officeDocument/2006/relationships/image" Target="../media/image9.png"/><Relationship Id="rId23" Type="http://schemas.openxmlformats.org/officeDocument/2006/relationships/image" Target="../media/image21.png"/><Relationship Id="rId10" Type="http://schemas.openxmlformats.org/officeDocument/2006/relationships/image" Target="../media/image7.svg"/><Relationship Id="rId19" Type="http://schemas.openxmlformats.org/officeDocument/2006/relationships/image" Target="../media/image17.png"/><Relationship Id="rId4" Type="http://schemas.openxmlformats.org/officeDocument/2006/relationships/image" Target="../media/image41.svg"/><Relationship Id="rId9" Type="http://schemas.openxmlformats.org/officeDocument/2006/relationships/image" Target="../media/image6.png"/><Relationship Id="rId14" Type="http://schemas.openxmlformats.org/officeDocument/2006/relationships/image" Target="../media/image14.svg"/><Relationship Id="rId22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2.svg"/><Relationship Id="rId18" Type="http://schemas.openxmlformats.org/officeDocument/2006/relationships/image" Target="../media/image54.png"/><Relationship Id="rId26" Type="http://schemas.openxmlformats.org/officeDocument/2006/relationships/image" Target="../media/image14.svg"/><Relationship Id="rId3" Type="http://schemas.openxmlformats.org/officeDocument/2006/relationships/image" Target="../media/image48.svg"/><Relationship Id="rId21" Type="http://schemas.openxmlformats.org/officeDocument/2006/relationships/image" Target="../media/image17.png"/><Relationship Id="rId7" Type="http://schemas.openxmlformats.org/officeDocument/2006/relationships/image" Target="../media/image50.svg"/><Relationship Id="rId12" Type="http://schemas.openxmlformats.org/officeDocument/2006/relationships/image" Target="../media/image11.png"/><Relationship Id="rId17" Type="http://schemas.openxmlformats.org/officeDocument/2006/relationships/image" Target="../media/image20.svg"/><Relationship Id="rId25" Type="http://schemas.openxmlformats.org/officeDocument/2006/relationships/image" Target="../media/image13.png"/><Relationship Id="rId2" Type="http://schemas.openxmlformats.org/officeDocument/2006/relationships/image" Target="../media/image47.png"/><Relationship Id="rId16" Type="http://schemas.openxmlformats.org/officeDocument/2006/relationships/image" Target="../media/image19.pn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microsoft.com/office/2007/relationships/hdphoto" Target="../media/hdphoto1.wdp"/><Relationship Id="rId24" Type="http://schemas.openxmlformats.org/officeDocument/2006/relationships/image" Target="../media/image22.svg"/><Relationship Id="rId5" Type="http://schemas.openxmlformats.org/officeDocument/2006/relationships/image" Target="../media/image3.svg"/><Relationship Id="rId15" Type="http://schemas.openxmlformats.org/officeDocument/2006/relationships/image" Target="../media/image7.svg"/><Relationship Id="rId23" Type="http://schemas.openxmlformats.org/officeDocument/2006/relationships/image" Target="../media/image21.png"/><Relationship Id="rId10" Type="http://schemas.openxmlformats.org/officeDocument/2006/relationships/image" Target="../media/image53.png"/><Relationship Id="rId19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52.svg"/><Relationship Id="rId14" Type="http://schemas.openxmlformats.org/officeDocument/2006/relationships/image" Target="../media/image6.png"/><Relationship Id="rId22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10" Type="http://schemas.openxmlformats.org/officeDocument/2006/relationships/image" Target="../media/image63.sv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5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96733" y="1858914"/>
            <a:ext cx="13065195" cy="6132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07"/>
              </a:lnSpc>
            </a:pPr>
            <a:endParaRPr lang="en-US" sz="13800" dirty="0">
              <a:solidFill>
                <a:srgbClr val="FFFFFF"/>
              </a:solidFill>
              <a:latin typeface="けいふぉんと"/>
              <a:ea typeface="けいふぉんと"/>
              <a:cs typeface="けいふぉんと"/>
              <a:sym typeface="けいふぉんと"/>
            </a:endParaRPr>
          </a:p>
          <a:p>
            <a:pPr algn="ctr">
              <a:lnSpc>
                <a:spcPts val="11725"/>
              </a:lnSpc>
            </a:pPr>
            <a:r>
              <a:rPr lang="en-US" sz="13800" dirty="0">
                <a:solidFill>
                  <a:srgbClr val="FFFFFF"/>
                </a:solidFill>
                <a:latin typeface="けいふぉんと"/>
                <a:ea typeface="けいふぉんと"/>
                <a:cs typeface="けいふぉんと"/>
                <a:sym typeface="けいふぉんと"/>
              </a:rPr>
              <a:t>CHARACTER</a:t>
            </a:r>
          </a:p>
          <a:p>
            <a:pPr algn="ctr">
              <a:lnSpc>
                <a:spcPts val="11725"/>
              </a:lnSpc>
            </a:pPr>
            <a:r>
              <a:rPr lang="en-US" altLang="ja-JP" sz="13800" dirty="0">
                <a:solidFill>
                  <a:srgbClr val="FFFFFF"/>
                </a:solidFill>
                <a:latin typeface="けいふぉんと"/>
                <a:ea typeface="けいふぉんと"/>
                <a:cs typeface="けいふぉんと"/>
                <a:sym typeface="けいふぉんと"/>
              </a:rPr>
              <a:t>TRAITS</a:t>
            </a:r>
          </a:p>
          <a:p>
            <a:pPr algn="ctr">
              <a:lnSpc>
                <a:spcPts val="11725"/>
              </a:lnSpc>
            </a:pPr>
            <a:endParaRPr lang="en-US" sz="14299" dirty="0">
              <a:solidFill>
                <a:srgbClr val="FFFFFF"/>
              </a:solidFill>
              <a:latin typeface="けいふぉんと"/>
              <a:ea typeface="けいふぉんと"/>
              <a:cs typeface="けいふぉんと"/>
              <a:sym typeface="けいふぉんと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896733" y="6362700"/>
            <a:ext cx="13065195" cy="972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6"/>
              </a:lnSpc>
            </a:pPr>
            <a:r>
              <a:rPr lang="en-US" sz="8300" dirty="0" err="1">
                <a:solidFill>
                  <a:srgbClr val="FFFFFF"/>
                </a:solidFill>
                <a:latin typeface="けいふぉんと"/>
                <a:ea typeface="けいふぉんと"/>
                <a:cs typeface="けいふぉんと"/>
                <a:sym typeface="けいふぉんと"/>
              </a:rPr>
              <a:t>どんなキャラクターかな</a:t>
            </a:r>
            <a:r>
              <a:rPr lang="en-US" sz="8300" dirty="0">
                <a:solidFill>
                  <a:srgbClr val="FFFFFF"/>
                </a:solidFill>
                <a:latin typeface="けいふぉんと"/>
                <a:ea typeface="けいふぉんと"/>
                <a:cs typeface="けいふぉんと"/>
                <a:sym typeface="けいふぉんと"/>
              </a:rPr>
              <a:t>？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58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72" name="BRAVE">
            <a:extLst>
              <a:ext uri="{FF2B5EF4-FFF2-40B4-BE49-F238E27FC236}">
                <a16:creationId xmlns:a16="http://schemas.microsoft.com/office/drawing/2014/main" id="{95F3F340-EB82-B948-6277-F0C3703391D8}"/>
              </a:ext>
            </a:extLst>
          </p:cNvPr>
          <p:cNvGrpSpPr/>
          <p:nvPr/>
        </p:nvGrpSpPr>
        <p:grpSpPr>
          <a:xfrm>
            <a:off x="7270582" y="405660"/>
            <a:ext cx="1957513" cy="1567613"/>
            <a:chOff x="7270582" y="405660"/>
            <a:chExt cx="1957513" cy="1567613"/>
          </a:xfrm>
        </p:grpSpPr>
        <p:sp>
          <p:nvSpPr>
            <p:cNvPr id="4" name="Freeform 4"/>
            <p:cNvSpPr/>
            <p:nvPr/>
          </p:nvSpPr>
          <p:spPr>
            <a:xfrm>
              <a:off x="7420281" y="833318"/>
              <a:ext cx="1658116" cy="1139955"/>
            </a:xfrm>
            <a:custGeom>
              <a:avLst/>
              <a:gdLst/>
              <a:ahLst/>
              <a:cxnLst/>
              <a:rect l="l" t="t" r="r" b="b"/>
              <a:pathLst>
                <a:path w="2210821" h="1519940">
                  <a:moveTo>
                    <a:pt x="0" y="0"/>
                  </a:moveTo>
                  <a:lnTo>
                    <a:pt x="2210821" y="0"/>
                  </a:lnTo>
                  <a:lnTo>
                    <a:pt x="2210821" y="1519940"/>
                  </a:lnTo>
                  <a:lnTo>
                    <a:pt x="0" y="1519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7270582" y="1128340"/>
              <a:ext cx="1957513" cy="507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brave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420281" y="405660"/>
              <a:ext cx="1658116" cy="383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4"/>
                </a:lnSpc>
              </a:pPr>
              <a:r>
                <a:rPr lang="en-US" sz="2224" dirty="0" err="1">
                  <a:solidFill>
                    <a:srgbClr val="000000"/>
                  </a:solidFill>
                  <a:latin typeface="M Plus Rounded Black"/>
                  <a:ea typeface="M Plus Rounded Black"/>
                  <a:cs typeface="M Plus Rounded Black"/>
                  <a:sym typeface="M Plus Rounded Black"/>
                </a:rPr>
                <a:t>勇敢な</a:t>
              </a:r>
              <a:endParaRPr lang="en-US" sz="2224" dirty="0">
                <a:solidFill>
                  <a:srgbClr val="000000"/>
                </a:solidFill>
                <a:latin typeface="M Plus Rounded Black"/>
                <a:ea typeface="M Plus Rounded Black"/>
                <a:cs typeface="M Plus Rounded Black"/>
                <a:sym typeface="M Plus Rounded Black"/>
              </a:endParaRPr>
            </a:p>
          </p:txBody>
        </p:sp>
      </p:grpSp>
      <p:grpSp>
        <p:nvGrpSpPr>
          <p:cNvPr id="73" name="COOL">
            <a:extLst>
              <a:ext uri="{FF2B5EF4-FFF2-40B4-BE49-F238E27FC236}">
                <a16:creationId xmlns:a16="http://schemas.microsoft.com/office/drawing/2014/main" id="{C5A4F4C7-FB5D-09FA-5DE1-7B4AE542A528}"/>
              </a:ext>
            </a:extLst>
          </p:cNvPr>
          <p:cNvGrpSpPr/>
          <p:nvPr/>
        </p:nvGrpSpPr>
        <p:grpSpPr>
          <a:xfrm>
            <a:off x="9476857" y="405660"/>
            <a:ext cx="1957513" cy="1567613"/>
            <a:chOff x="9476857" y="405660"/>
            <a:chExt cx="1957513" cy="1567613"/>
          </a:xfrm>
        </p:grpSpPr>
        <p:sp>
          <p:nvSpPr>
            <p:cNvPr id="7" name="Freeform 7"/>
            <p:cNvSpPr/>
            <p:nvPr/>
          </p:nvSpPr>
          <p:spPr>
            <a:xfrm>
              <a:off x="9626556" y="833318"/>
              <a:ext cx="1658116" cy="1139955"/>
            </a:xfrm>
            <a:custGeom>
              <a:avLst/>
              <a:gdLst/>
              <a:ahLst/>
              <a:cxnLst/>
              <a:rect l="l" t="t" r="r" b="b"/>
              <a:pathLst>
                <a:path w="2210821" h="1519940">
                  <a:moveTo>
                    <a:pt x="0" y="0"/>
                  </a:moveTo>
                  <a:lnTo>
                    <a:pt x="2210821" y="0"/>
                  </a:lnTo>
                  <a:lnTo>
                    <a:pt x="2210821" y="1519940"/>
                  </a:lnTo>
                  <a:lnTo>
                    <a:pt x="0" y="1519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9476857" y="1128340"/>
              <a:ext cx="1957513" cy="507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cool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9626556" y="405660"/>
              <a:ext cx="1658116" cy="383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4"/>
                </a:lnSpc>
              </a:pPr>
              <a:r>
                <a:rPr lang="en-US" sz="2224">
                  <a:solidFill>
                    <a:srgbClr val="000000"/>
                  </a:solidFill>
                  <a:latin typeface="M Plus Rounded Black"/>
                  <a:ea typeface="M Plus Rounded Black"/>
                  <a:cs typeface="M Plus Rounded Black"/>
                  <a:sym typeface="M Plus Rounded Black"/>
                </a:rPr>
                <a:t>かっこいい</a:t>
              </a:r>
            </a:p>
          </p:txBody>
        </p:sp>
      </p:grpSp>
      <p:grpSp>
        <p:nvGrpSpPr>
          <p:cNvPr id="71" name="CUTE">
            <a:extLst>
              <a:ext uri="{FF2B5EF4-FFF2-40B4-BE49-F238E27FC236}">
                <a16:creationId xmlns:a16="http://schemas.microsoft.com/office/drawing/2014/main" id="{921CA3A6-D87B-9121-30CC-2B7EDBD9EC97}"/>
              </a:ext>
            </a:extLst>
          </p:cNvPr>
          <p:cNvGrpSpPr/>
          <p:nvPr/>
        </p:nvGrpSpPr>
        <p:grpSpPr>
          <a:xfrm>
            <a:off x="5064307" y="405660"/>
            <a:ext cx="1957513" cy="1567613"/>
            <a:chOff x="5064307" y="405660"/>
            <a:chExt cx="1957513" cy="1567613"/>
          </a:xfrm>
        </p:grpSpPr>
        <p:sp>
          <p:nvSpPr>
            <p:cNvPr id="10" name="Freeform 10"/>
            <p:cNvSpPr/>
            <p:nvPr/>
          </p:nvSpPr>
          <p:spPr>
            <a:xfrm>
              <a:off x="5214006" y="833318"/>
              <a:ext cx="1658116" cy="1139955"/>
            </a:xfrm>
            <a:custGeom>
              <a:avLst/>
              <a:gdLst/>
              <a:ahLst/>
              <a:cxnLst/>
              <a:rect l="l" t="t" r="r" b="b"/>
              <a:pathLst>
                <a:path w="2210821" h="1519940">
                  <a:moveTo>
                    <a:pt x="0" y="0"/>
                  </a:moveTo>
                  <a:lnTo>
                    <a:pt x="2210821" y="0"/>
                  </a:lnTo>
                  <a:lnTo>
                    <a:pt x="2210821" y="1519940"/>
                  </a:lnTo>
                  <a:lnTo>
                    <a:pt x="0" y="1519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5064307" y="1128340"/>
              <a:ext cx="1957513" cy="507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cute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214006" y="405660"/>
              <a:ext cx="1658116" cy="383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4"/>
                </a:lnSpc>
              </a:pPr>
              <a:r>
                <a:rPr lang="en-US" sz="2224">
                  <a:solidFill>
                    <a:srgbClr val="000000"/>
                  </a:solidFill>
                  <a:latin typeface="M Plus Rounded Black"/>
                  <a:ea typeface="M Plus Rounded Black"/>
                  <a:cs typeface="M Plus Rounded Black"/>
                  <a:sym typeface="M Plus Rounded Black"/>
                </a:rPr>
                <a:t>かわいい</a:t>
              </a:r>
            </a:p>
          </p:txBody>
        </p:sp>
      </p:grpSp>
      <p:grpSp>
        <p:nvGrpSpPr>
          <p:cNvPr id="70" name="FUNNY">
            <a:extLst>
              <a:ext uri="{FF2B5EF4-FFF2-40B4-BE49-F238E27FC236}">
                <a16:creationId xmlns:a16="http://schemas.microsoft.com/office/drawing/2014/main" id="{BB72DBEA-DDAB-C606-FA1F-98CE2D365CBF}"/>
              </a:ext>
            </a:extLst>
          </p:cNvPr>
          <p:cNvGrpSpPr/>
          <p:nvPr/>
        </p:nvGrpSpPr>
        <p:grpSpPr>
          <a:xfrm>
            <a:off x="2858032" y="405660"/>
            <a:ext cx="1957513" cy="1567613"/>
            <a:chOff x="2858032" y="405660"/>
            <a:chExt cx="1957513" cy="1567613"/>
          </a:xfrm>
        </p:grpSpPr>
        <p:sp>
          <p:nvSpPr>
            <p:cNvPr id="13" name="Freeform 13"/>
            <p:cNvSpPr/>
            <p:nvPr/>
          </p:nvSpPr>
          <p:spPr>
            <a:xfrm>
              <a:off x="3007731" y="833318"/>
              <a:ext cx="1658116" cy="1139955"/>
            </a:xfrm>
            <a:custGeom>
              <a:avLst/>
              <a:gdLst/>
              <a:ahLst/>
              <a:cxnLst/>
              <a:rect l="l" t="t" r="r" b="b"/>
              <a:pathLst>
                <a:path w="2210821" h="1519940">
                  <a:moveTo>
                    <a:pt x="0" y="0"/>
                  </a:moveTo>
                  <a:lnTo>
                    <a:pt x="2210822" y="0"/>
                  </a:lnTo>
                  <a:lnTo>
                    <a:pt x="2210822" y="1519940"/>
                  </a:lnTo>
                  <a:lnTo>
                    <a:pt x="0" y="1519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2858032" y="1128340"/>
              <a:ext cx="1957513" cy="507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funny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3007731" y="405660"/>
              <a:ext cx="1658116" cy="383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4"/>
                </a:lnSpc>
              </a:pPr>
              <a:r>
                <a:rPr lang="en-US" sz="2224" dirty="0" err="1">
                  <a:solidFill>
                    <a:srgbClr val="000000"/>
                  </a:solidFill>
                  <a:latin typeface="M Plus Rounded Black"/>
                  <a:ea typeface="M Plus Rounded Black"/>
                  <a:cs typeface="M Plus Rounded Black"/>
                  <a:sym typeface="M Plus Rounded Black"/>
                </a:rPr>
                <a:t>おもしろい</a:t>
              </a:r>
              <a:endParaRPr lang="en-US" sz="2224" dirty="0">
                <a:solidFill>
                  <a:srgbClr val="000000"/>
                </a:solidFill>
                <a:latin typeface="M Plus Rounded Black"/>
                <a:ea typeface="M Plus Rounded Black"/>
                <a:cs typeface="M Plus Rounded Black"/>
                <a:sym typeface="M Plus Rounded Black"/>
              </a:endParaRPr>
            </a:p>
          </p:txBody>
        </p:sp>
      </p:grpSp>
      <p:grpSp>
        <p:nvGrpSpPr>
          <p:cNvPr id="75" name="SMART">
            <a:extLst>
              <a:ext uri="{FF2B5EF4-FFF2-40B4-BE49-F238E27FC236}">
                <a16:creationId xmlns:a16="http://schemas.microsoft.com/office/drawing/2014/main" id="{88A236D1-F9A2-06CE-80DA-E8199D30C6F0}"/>
              </a:ext>
            </a:extLst>
          </p:cNvPr>
          <p:cNvGrpSpPr/>
          <p:nvPr/>
        </p:nvGrpSpPr>
        <p:grpSpPr>
          <a:xfrm>
            <a:off x="13889407" y="405660"/>
            <a:ext cx="1957513" cy="1567613"/>
            <a:chOff x="13889407" y="405660"/>
            <a:chExt cx="1957513" cy="1567613"/>
          </a:xfrm>
        </p:grpSpPr>
        <p:sp>
          <p:nvSpPr>
            <p:cNvPr id="16" name="Freeform 16"/>
            <p:cNvSpPr/>
            <p:nvPr/>
          </p:nvSpPr>
          <p:spPr>
            <a:xfrm>
              <a:off x="14039105" y="833318"/>
              <a:ext cx="1658116" cy="1139955"/>
            </a:xfrm>
            <a:custGeom>
              <a:avLst/>
              <a:gdLst/>
              <a:ahLst/>
              <a:cxnLst/>
              <a:rect l="l" t="t" r="r" b="b"/>
              <a:pathLst>
                <a:path w="2210821" h="1519940">
                  <a:moveTo>
                    <a:pt x="0" y="0"/>
                  </a:moveTo>
                  <a:lnTo>
                    <a:pt x="2210822" y="0"/>
                  </a:lnTo>
                  <a:lnTo>
                    <a:pt x="2210822" y="1519940"/>
                  </a:lnTo>
                  <a:lnTo>
                    <a:pt x="0" y="1519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13889407" y="1128340"/>
              <a:ext cx="1957513" cy="507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smart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4039105" y="405660"/>
              <a:ext cx="1658116" cy="383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4"/>
                </a:lnSpc>
              </a:pPr>
              <a:r>
                <a:rPr lang="en-US" sz="2224">
                  <a:solidFill>
                    <a:srgbClr val="000000"/>
                  </a:solidFill>
                  <a:latin typeface="M Plus Rounded Black"/>
                  <a:ea typeface="M Plus Rounded Black"/>
                  <a:cs typeface="M Plus Rounded Black"/>
                  <a:sym typeface="M Plus Rounded Black"/>
                </a:rPr>
                <a:t>かしこい</a:t>
              </a:r>
            </a:p>
          </p:txBody>
        </p:sp>
      </p:grpSp>
      <p:grpSp>
        <p:nvGrpSpPr>
          <p:cNvPr id="76" name="STRONG">
            <a:extLst>
              <a:ext uri="{FF2B5EF4-FFF2-40B4-BE49-F238E27FC236}">
                <a16:creationId xmlns:a16="http://schemas.microsoft.com/office/drawing/2014/main" id="{95C69E18-6F8E-6FBB-7567-D0AA38D2D44D}"/>
              </a:ext>
            </a:extLst>
          </p:cNvPr>
          <p:cNvGrpSpPr/>
          <p:nvPr/>
        </p:nvGrpSpPr>
        <p:grpSpPr>
          <a:xfrm>
            <a:off x="16095682" y="405660"/>
            <a:ext cx="1957513" cy="1567613"/>
            <a:chOff x="16095682" y="405660"/>
            <a:chExt cx="1957513" cy="1567613"/>
          </a:xfrm>
        </p:grpSpPr>
        <p:sp>
          <p:nvSpPr>
            <p:cNvPr id="19" name="Freeform 19"/>
            <p:cNvSpPr/>
            <p:nvPr/>
          </p:nvSpPr>
          <p:spPr>
            <a:xfrm>
              <a:off x="16245380" y="833318"/>
              <a:ext cx="1658116" cy="1139955"/>
            </a:xfrm>
            <a:custGeom>
              <a:avLst/>
              <a:gdLst/>
              <a:ahLst/>
              <a:cxnLst/>
              <a:rect l="l" t="t" r="r" b="b"/>
              <a:pathLst>
                <a:path w="2210821" h="1519940">
                  <a:moveTo>
                    <a:pt x="0" y="0"/>
                  </a:moveTo>
                  <a:lnTo>
                    <a:pt x="2210822" y="0"/>
                  </a:lnTo>
                  <a:lnTo>
                    <a:pt x="2210822" y="1519940"/>
                  </a:lnTo>
                  <a:lnTo>
                    <a:pt x="0" y="1519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16095682" y="1128340"/>
              <a:ext cx="1957513" cy="507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strong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6245380" y="405660"/>
              <a:ext cx="1658116" cy="383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4"/>
                </a:lnSpc>
              </a:pPr>
              <a:r>
                <a:rPr lang="en-US" sz="2224">
                  <a:solidFill>
                    <a:srgbClr val="000000"/>
                  </a:solidFill>
                  <a:latin typeface="M Plus Rounded Black"/>
                  <a:ea typeface="M Plus Rounded Black"/>
                  <a:cs typeface="M Plus Rounded Black"/>
                  <a:sym typeface="M Plus Rounded Black"/>
                </a:rPr>
                <a:t>強い</a:t>
              </a:r>
            </a:p>
          </p:txBody>
        </p:sp>
      </p:grpSp>
      <p:grpSp>
        <p:nvGrpSpPr>
          <p:cNvPr id="74" name="ACTIVE">
            <a:extLst>
              <a:ext uri="{FF2B5EF4-FFF2-40B4-BE49-F238E27FC236}">
                <a16:creationId xmlns:a16="http://schemas.microsoft.com/office/drawing/2014/main" id="{B0360797-9D14-5BE0-450D-48D97534A0FB}"/>
              </a:ext>
            </a:extLst>
          </p:cNvPr>
          <p:cNvGrpSpPr/>
          <p:nvPr/>
        </p:nvGrpSpPr>
        <p:grpSpPr>
          <a:xfrm>
            <a:off x="11683132" y="405660"/>
            <a:ext cx="1957513" cy="1567613"/>
            <a:chOff x="11683132" y="405660"/>
            <a:chExt cx="1957513" cy="1567613"/>
          </a:xfrm>
        </p:grpSpPr>
        <p:sp>
          <p:nvSpPr>
            <p:cNvPr id="22" name="Freeform 22"/>
            <p:cNvSpPr/>
            <p:nvPr/>
          </p:nvSpPr>
          <p:spPr>
            <a:xfrm>
              <a:off x="11832830" y="833318"/>
              <a:ext cx="1658116" cy="1139955"/>
            </a:xfrm>
            <a:custGeom>
              <a:avLst/>
              <a:gdLst/>
              <a:ahLst/>
              <a:cxnLst/>
              <a:rect l="l" t="t" r="r" b="b"/>
              <a:pathLst>
                <a:path w="2210821" h="1519940">
                  <a:moveTo>
                    <a:pt x="0" y="0"/>
                  </a:moveTo>
                  <a:lnTo>
                    <a:pt x="2210822" y="0"/>
                  </a:lnTo>
                  <a:lnTo>
                    <a:pt x="2210822" y="1519940"/>
                  </a:lnTo>
                  <a:lnTo>
                    <a:pt x="0" y="1519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11683132" y="1128340"/>
              <a:ext cx="1957513" cy="507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active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1832830" y="405660"/>
              <a:ext cx="1658116" cy="383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4"/>
                </a:lnSpc>
              </a:pPr>
              <a:r>
                <a:rPr lang="en-US" sz="2224">
                  <a:solidFill>
                    <a:srgbClr val="000000"/>
                  </a:solidFill>
                  <a:latin typeface="M Plus Rounded Black"/>
                  <a:ea typeface="M Plus Rounded Black"/>
                  <a:cs typeface="M Plus Rounded Black"/>
                  <a:sym typeface="M Plus Rounded Black"/>
                </a:rPr>
                <a:t>活発な</a:t>
              </a:r>
            </a:p>
          </p:txBody>
        </p:sp>
      </p:grpSp>
      <p:grpSp>
        <p:nvGrpSpPr>
          <p:cNvPr id="68" name="KIND">
            <a:extLst>
              <a:ext uri="{FF2B5EF4-FFF2-40B4-BE49-F238E27FC236}">
                <a16:creationId xmlns:a16="http://schemas.microsoft.com/office/drawing/2014/main" id="{B9F96D7B-9108-D7A9-1584-B83E8B5EDFE2}"/>
              </a:ext>
            </a:extLst>
          </p:cNvPr>
          <p:cNvGrpSpPr/>
          <p:nvPr/>
        </p:nvGrpSpPr>
        <p:grpSpPr>
          <a:xfrm>
            <a:off x="379056" y="405660"/>
            <a:ext cx="2230215" cy="1567613"/>
            <a:chOff x="379056" y="405660"/>
            <a:chExt cx="2230215" cy="1567613"/>
          </a:xfrm>
        </p:grpSpPr>
        <p:sp>
          <p:nvSpPr>
            <p:cNvPr id="25" name="Freeform 25"/>
            <p:cNvSpPr/>
            <p:nvPr/>
          </p:nvSpPr>
          <p:spPr>
            <a:xfrm>
              <a:off x="665105" y="833318"/>
              <a:ext cx="1658116" cy="1139955"/>
            </a:xfrm>
            <a:custGeom>
              <a:avLst/>
              <a:gdLst/>
              <a:ahLst/>
              <a:cxnLst/>
              <a:rect l="l" t="t" r="r" b="b"/>
              <a:pathLst>
                <a:path w="2210821" h="1519940">
                  <a:moveTo>
                    <a:pt x="0" y="0"/>
                  </a:moveTo>
                  <a:lnTo>
                    <a:pt x="2210822" y="0"/>
                  </a:lnTo>
                  <a:lnTo>
                    <a:pt x="2210822" y="1519940"/>
                  </a:lnTo>
                  <a:lnTo>
                    <a:pt x="0" y="1519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379056" y="1128340"/>
              <a:ext cx="2230215" cy="507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kind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665105" y="405660"/>
              <a:ext cx="1658116" cy="383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4"/>
                </a:lnSpc>
              </a:pPr>
              <a:r>
                <a:rPr lang="en-US" sz="2224" dirty="0" err="1">
                  <a:solidFill>
                    <a:srgbClr val="000000"/>
                  </a:solidFill>
                  <a:latin typeface="M Plus Rounded Black"/>
                  <a:ea typeface="M Plus Rounded Black"/>
                  <a:cs typeface="M Plus Rounded Black"/>
                  <a:sym typeface="M Plus Rounded Black"/>
                </a:rPr>
                <a:t>親切な</a:t>
              </a:r>
              <a:endParaRPr lang="en-US" sz="2224" dirty="0">
                <a:solidFill>
                  <a:srgbClr val="000000"/>
                </a:solidFill>
                <a:latin typeface="M Plus Rounded Black"/>
                <a:ea typeface="M Plus Rounded Black"/>
                <a:cs typeface="M Plus Rounded Black"/>
                <a:sym typeface="M Plus Rounded Black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933239" y="4749149"/>
            <a:ext cx="3687354" cy="3687354"/>
            <a:chOff x="0" y="0"/>
            <a:chExt cx="4916472" cy="4916472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916472" cy="4916472"/>
            </a:xfrm>
            <a:custGeom>
              <a:avLst/>
              <a:gdLst/>
              <a:ahLst/>
              <a:cxnLst/>
              <a:rect l="l" t="t" r="r" b="b"/>
              <a:pathLst>
                <a:path w="4916472" h="4916472">
                  <a:moveTo>
                    <a:pt x="0" y="0"/>
                  </a:moveTo>
                  <a:lnTo>
                    <a:pt x="4916472" y="0"/>
                  </a:lnTo>
                  <a:lnTo>
                    <a:pt x="4916472" y="4916472"/>
                  </a:lnTo>
                  <a:lnTo>
                    <a:pt x="0" y="49164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1587500" y="2043421"/>
              <a:ext cx="1838262" cy="1362612"/>
            </a:xfrm>
            <a:custGeom>
              <a:avLst/>
              <a:gdLst/>
              <a:ahLst/>
              <a:cxnLst/>
              <a:rect l="l" t="t" r="r" b="b"/>
              <a:pathLst>
                <a:path w="1838262" h="1362612">
                  <a:moveTo>
                    <a:pt x="0" y="0"/>
                  </a:moveTo>
                  <a:lnTo>
                    <a:pt x="1838262" y="0"/>
                  </a:lnTo>
                  <a:lnTo>
                    <a:pt x="1838262" y="1362612"/>
                  </a:lnTo>
                  <a:lnTo>
                    <a:pt x="0" y="1362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TextBox 36"/>
            <p:cNvSpPr txBox="1"/>
            <p:nvPr/>
          </p:nvSpPr>
          <p:spPr>
            <a:xfrm>
              <a:off x="1168022" y="883062"/>
              <a:ext cx="2610018" cy="1160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19"/>
                </a:lnSpc>
              </a:pPr>
              <a:r>
                <a:rPr lang="en-US" sz="52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funny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6604152" y="1900090"/>
            <a:ext cx="4535759" cy="7949012"/>
          </a:xfrm>
          <a:custGeom>
            <a:avLst/>
            <a:gdLst/>
            <a:ahLst/>
            <a:cxnLst/>
            <a:rect l="l" t="t" r="r" b="b"/>
            <a:pathLst>
              <a:path w="3736709" h="7431900">
                <a:moveTo>
                  <a:pt x="0" y="0"/>
                </a:moveTo>
                <a:lnTo>
                  <a:pt x="3736709" y="0"/>
                </a:lnTo>
                <a:lnTo>
                  <a:pt x="3736709" y="7431900"/>
                </a:lnTo>
                <a:lnTo>
                  <a:pt x="0" y="7431900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4B0D65-B59F-27E7-6938-5099986E2909}"/>
              </a:ext>
            </a:extLst>
          </p:cNvPr>
          <p:cNvGrpSpPr/>
          <p:nvPr/>
        </p:nvGrpSpPr>
        <p:grpSpPr>
          <a:xfrm>
            <a:off x="1136457" y="2610647"/>
            <a:ext cx="3687354" cy="3687354"/>
            <a:chOff x="3944608" y="6241937"/>
            <a:chExt cx="3687354" cy="3687354"/>
          </a:xfrm>
        </p:grpSpPr>
        <p:grpSp>
          <p:nvGrpSpPr>
            <p:cNvPr id="29" name="Group 29"/>
            <p:cNvGrpSpPr/>
            <p:nvPr/>
          </p:nvGrpSpPr>
          <p:grpSpPr>
            <a:xfrm>
              <a:off x="3944608" y="6241937"/>
              <a:ext cx="3687354" cy="3687354"/>
              <a:chOff x="0" y="0"/>
              <a:chExt cx="4916472" cy="4916472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4916472" cy="4916472"/>
              </a:xfrm>
              <a:custGeom>
                <a:avLst/>
                <a:gdLst/>
                <a:ahLst/>
                <a:cxnLst/>
                <a:rect l="l" t="t" r="r" b="b"/>
                <a:pathLst>
                  <a:path w="4916472" h="4916472">
                    <a:moveTo>
                      <a:pt x="0" y="0"/>
                    </a:moveTo>
                    <a:lnTo>
                      <a:pt x="4916472" y="0"/>
                    </a:lnTo>
                    <a:lnTo>
                      <a:pt x="4916472" y="4916472"/>
                    </a:lnTo>
                    <a:lnTo>
                      <a:pt x="0" y="49164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1095223" y="912596"/>
                <a:ext cx="2532491" cy="116869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419"/>
                  </a:lnSpc>
                </a:pPr>
                <a:r>
                  <a:rPr lang="en-US" sz="5299" dirty="0">
                    <a:solidFill>
                      <a:srgbClr val="000000"/>
                    </a:solidFill>
                    <a:latin typeface="Didact Gothic"/>
                    <a:ea typeface="Didact Gothic"/>
                    <a:cs typeface="Didact Gothic"/>
                    <a:sym typeface="Didact Gothic"/>
                  </a:rPr>
                  <a:t>strong</a:t>
                </a:r>
              </a:p>
            </p:txBody>
          </p:sp>
        </p:grp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CE5C633E-7BE4-4C55-3428-D0976EABF179}"/>
                </a:ext>
              </a:extLst>
            </p:cNvPr>
            <p:cNvSpPr/>
            <p:nvPr/>
          </p:nvSpPr>
          <p:spPr>
            <a:xfrm>
              <a:off x="4845144" y="7768314"/>
              <a:ext cx="1714587" cy="1215213"/>
            </a:xfrm>
            <a:custGeom>
              <a:avLst/>
              <a:gdLst/>
              <a:ahLst/>
              <a:cxnLst/>
              <a:rect l="l" t="t" r="r" b="b"/>
              <a:pathLst>
                <a:path w="1714587" h="1215213">
                  <a:moveTo>
                    <a:pt x="0" y="0"/>
                  </a:moveTo>
                  <a:lnTo>
                    <a:pt x="1714587" y="0"/>
                  </a:lnTo>
                  <a:lnTo>
                    <a:pt x="1714587" y="1215214"/>
                  </a:lnTo>
                  <a:lnTo>
                    <a:pt x="0" y="1215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 dirty="0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BBD9B88-88FF-DDAF-EFF8-381E898F7E47}"/>
              </a:ext>
            </a:extLst>
          </p:cNvPr>
          <p:cNvGrpSpPr/>
          <p:nvPr/>
        </p:nvGrpSpPr>
        <p:grpSpPr>
          <a:xfrm>
            <a:off x="1400053" y="6242651"/>
            <a:ext cx="3687354" cy="3687354"/>
            <a:chOff x="1028700" y="5320393"/>
            <a:chExt cx="3687354" cy="3687354"/>
          </a:xfrm>
        </p:grpSpPr>
        <p:sp>
          <p:nvSpPr>
            <p:cNvPr id="39" name="Freeform 39"/>
            <p:cNvSpPr/>
            <p:nvPr/>
          </p:nvSpPr>
          <p:spPr>
            <a:xfrm>
              <a:off x="1028700" y="5320393"/>
              <a:ext cx="3687354" cy="3687354"/>
            </a:xfrm>
            <a:custGeom>
              <a:avLst/>
              <a:gdLst/>
              <a:ahLst/>
              <a:cxnLst/>
              <a:rect l="l" t="t" r="r" b="b"/>
              <a:pathLst>
                <a:path w="3687354" h="3687354">
                  <a:moveTo>
                    <a:pt x="0" y="0"/>
                  </a:moveTo>
                  <a:lnTo>
                    <a:pt x="3687354" y="0"/>
                  </a:lnTo>
                  <a:lnTo>
                    <a:pt x="3687354" y="3687354"/>
                  </a:lnTo>
                  <a:lnTo>
                    <a:pt x="0" y="3687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30">
              <a:extLst>
                <a:ext uri="{FF2B5EF4-FFF2-40B4-BE49-F238E27FC236}">
                  <a16:creationId xmlns:a16="http://schemas.microsoft.com/office/drawing/2014/main" id="{F27C9C7C-CA7D-643F-4D6D-CD826891C493}"/>
                </a:ext>
              </a:extLst>
            </p:cNvPr>
            <p:cNvSpPr/>
            <p:nvPr/>
          </p:nvSpPr>
          <p:spPr>
            <a:xfrm>
              <a:off x="2067670" y="6871693"/>
              <a:ext cx="1568905" cy="1039399"/>
            </a:xfrm>
            <a:custGeom>
              <a:avLst/>
              <a:gdLst/>
              <a:ahLst/>
              <a:cxnLst/>
              <a:rect l="l" t="t" r="r" b="b"/>
              <a:pathLst>
                <a:path w="1568905" h="1039399">
                  <a:moveTo>
                    <a:pt x="0" y="0"/>
                  </a:moveTo>
                  <a:lnTo>
                    <a:pt x="1568905" y="0"/>
                  </a:lnTo>
                  <a:lnTo>
                    <a:pt x="1568905" y="1039399"/>
                  </a:lnTo>
                  <a:lnTo>
                    <a:pt x="0" y="1039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TextBox 32">
              <a:extLst>
                <a:ext uri="{FF2B5EF4-FFF2-40B4-BE49-F238E27FC236}">
                  <a16:creationId xmlns:a16="http://schemas.microsoft.com/office/drawing/2014/main" id="{AF20BAF2-4B19-A117-5547-AC6AE6DDEFB1}"/>
                </a:ext>
              </a:extLst>
            </p:cNvPr>
            <p:cNvSpPr txBox="1"/>
            <p:nvPr/>
          </p:nvSpPr>
          <p:spPr>
            <a:xfrm>
              <a:off x="1924668" y="5968363"/>
              <a:ext cx="1899368" cy="8765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419"/>
                </a:lnSpc>
              </a:pPr>
              <a:r>
                <a:rPr lang="en-US" sz="52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brave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E54A1B3-694B-EF06-E985-ED82FE907721}"/>
              </a:ext>
            </a:extLst>
          </p:cNvPr>
          <p:cNvGrpSpPr/>
          <p:nvPr/>
        </p:nvGrpSpPr>
        <p:grpSpPr>
          <a:xfrm>
            <a:off x="4123469" y="5443230"/>
            <a:ext cx="3687354" cy="3687354"/>
            <a:chOff x="3797615" y="5912527"/>
            <a:chExt cx="3687354" cy="3687354"/>
          </a:xfrm>
        </p:grpSpPr>
        <p:sp>
          <p:nvSpPr>
            <p:cNvPr id="40" name="Freeform 40"/>
            <p:cNvSpPr/>
            <p:nvPr/>
          </p:nvSpPr>
          <p:spPr>
            <a:xfrm>
              <a:off x="3797615" y="5912527"/>
              <a:ext cx="3687354" cy="3687354"/>
            </a:xfrm>
            <a:custGeom>
              <a:avLst/>
              <a:gdLst/>
              <a:ahLst/>
              <a:cxnLst/>
              <a:rect l="l" t="t" r="r" b="b"/>
              <a:pathLst>
                <a:path w="3687354" h="3687354">
                  <a:moveTo>
                    <a:pt x="0" y="0"/>
                  </a:moveTo>
                  <a:lnTo>
                    <a:pt x="3687354" y="0"/>
                  </a:lnTo>
                  <a:lnTo>
                    <a:pt x="3687354" y="3687354"/>
                  </a:lnTo>
                  <a:lnTo>
                    <a:pt x="0" y="3687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18B6B8C6-4D96-C082-1B33-EDE7EE5D9189}"/>
                </a:ext>
              </a:extLst>
            </p:cNvPr>
            <p:cNvSpPr/>
            <p:nvPr/>
          </p:nvSpPr>
          <p:spPr>
            <a:xfrm>
              <a:off x="4756913" y="7439371"/>
              <a:ext cx="1810066" cy="1183331"/>
            </a:xfrm>
            <a:custGeom>
              <a:avLst/>
              <a:gdLst/>
              <a:ahLst/>
              <a:cxnLst/>
              <a:rect l="l" t="t" r="r" b="b"/>
              <a:pathLst>
                <a:path w="1810066" h="1183331">
                  <a:moveTo>
                    <a:pt x="0" y="0"/>
                  </a:moveTo>
                  <a:lnTo>
                    <a:pt x="1810066" y="0"/>
                  </a:lnTo>
                  <a:lnTo>
                    <a:pt x="1810066" y="1183331"/>
                  </a:lnTo>
                  <a:lnTo>
                    <a:pt x="0" y="1183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3" name="TextBox 32">
              <a:extLst>
                <a:ext uri="{FF2B5EF4-FFF2-40B4-BE49-F238E27FC236}">
                  <a16:creationId xmlns:a16="http://schemas.microsoft.com/office/drawing/2014/main" id="{BFFB0261-E8A0-BF1F-0994-38ECA4921E3C}"/>
                </a:ext>
              </a:extLst>
            </p:cNvPr>
            <p:cNvSpPr txBox="1"/>
            <p:nvPr/>
          </p:nvSpPr>
          <p:spPr>
            <a:xfrm>
              <a:off x="4774326" y="6656925"/>
              <a:ext cx="1899368" cy="8765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419"/>
                </a:lnSpc>
              </a:pPr>
              <a:r>
                <a:rPr lang="en-US" sz="52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kind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63BDDE7-DF58-0553-39D5-4EFD5A53BBAF}"/>
              </a:ext>
            </a:extLst>
          </p:cNvPr>
          <p:cNvGrpSpPr/>
          <p:nvPr/>
        </p:nvGrpSpPr>
        <p:grpSpPr>
          <a:xfrm>
            <a:off x="4272311" y="1679921"/>
            <a:ext cx="3687354" cy="3687354"/>
            <a:chOff x="4524474" y="2370410"/>
            <a:chExt cx="3687354" cy="3687354"/>
          </a:xfrm>
        </p:grpSpPr>
        <p:sp>
          <p:nvSpPr>
            <p:cNvPr id="41" name="Freeform 41"/>
            <p:cNvSpPr/>
            <p:nvPr/>
          </p:nvSpPr>
          <p:spPr>
            <a:xfrm>
              <a:off x="4524474" y="2370410"/>
              <a:ext cx="3687354" cy="3687354"/>
            </a:xfrm>
            <a:custGeom>
              <a:avLst/>
              <a:gdLst/>
              <a:ahLst/>
              <a:cxnLst/>
              <a:rect l="l" t="t" r="r" b="b"/>
              <a:pathLst>
                <a:path w="3687354" h="3687354">
                  <a:moveTo>
                    <a:pt x="0" y="0"/>
                  </a:moveTo>
                  <a:lnTo>
                    <a:pt x="3687354" y="0"/>
                  </a:lnTo>
                  <a:lnTo>
                    <a:pt x="3687354" y="3687354"/>
                  </a:lnTo>
                  <a:lnTo>
                    <a:pt x="0" y="3687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1A14A70F-6A5C-C916-C8D7-AAC9D16A2356}"/>
                </a:ext>
              </a:extLst>
            </p:cNvPr>
            <p:cNvSpPr/>
            <p:nvPr/>
          </p:nvSpPr>
          <p:spPr>
            <a:xfrm>
              <a:off x="5571827" y="3624295"/>
              <a:ext cx="1402333" cy="1600380"/>
            </a:xfrm>
            <a:custGeom>
              <a:avLst/>
              <a:gdLst/>
              <a:ahLst/>
              <a:cxnLst/>
              <a:rect l="l" t="t" r="r" b="b"/>
              <a:pathLst>
                <a:path w="1402333" h="1600380">
                  <a:moveTo>
                    <a:pt x="0" y="0"/>
                  </a:moveTo>
                  <a:lnTo>
                    <a:pt x="1402333" y="0"/>
                  </a:lnTo>
                  <a:lnTo>
                    <a:pt x="1402333" y="1600380"/>
                  </a:lnTo>
                  <a:lnTo>
                    <a:pt x="0" y="1600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TextBox 32">
              <a:extLst>
                <a:ext uri="{FF2B5EF4-FFF2-40B4-BE49-F238E27FC236}">
                  <a16:creationId xmlns:a16="http://schemas.microsoft.com/office/drawing/2014/main" id="{FAEE19CE-5924-77E8-2F46-42BC3D9EE6FA}"/>
                </a:ext>
              </a:extLst>
            </p:cNvPr>
            <p:cNvSpPr txBox="1"/>
            <p:nvPr/>
          </p:nvSpPr>
          <p:spPr>
            <a:xfrm>
              <a:off x="5418467" y="2821776"/>
              <a:ext cx="1899368" cy="8765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419"/>
                </a:lnSpc>
              </a:pPr>
              <a:r>
                <a:rPr lang="en-US" sz="52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active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EE1B875-3F0F-2D54-D64F-CA02A0D3C2E0}"/>
              </a:ext>
            </a:extLst>
          </p:cNvPr>
          <p:cNvGrpSpPr/>
          <p:nvPr/>
        </p:nvGrpSpPr>
        <p:grpSpPr>
          <a:xfrm>
            <a:off x="9555188" y="1604315"/>
            <a:ext cx="3687354" cy="3687354"/>
            <a:chOff x="9144000" y="1633039"/>
            <a:chExt cx="3687354" cy="3687354"/>
          </a:xfrm>
        </p:grpSpPr>
        <p:sp>
          <p:nvSpPr>
            <p:cNvPr id="42" name="Freeform 42"/>
            <p:cNvSpPr/>
            <p:nvPr/>
          </p:nvSpPr>
          <p:spPr>
            <a:xfrm>
              <a:off x="9144000" y="1633039"/>
              <a:ext cx="3687354" cy="3687354"/>
            </a:xfrm>
            <a:custGeom>
              <a:avLst/>
              <a:gdLst/>
              <a:ahLst/>
              <a:cxnLst/>
              <a:rect l="l" t="t" r="r" b="b"/>
              <a:pathLst>
                <a:path w="3687354" h="3687354">
                  <a:moveTo>
                    <a:pt x="0" y="0"/>
                  </a:moveTo>
                  <a:lnTo>
                    <a:pt x="3687354" y="0"/>
                  </a:lnTo>
                  <a:lnTo>
                    <a:pt x="3687354" y="3687354"/>
                  </a:lnTo>
                  <a:lnTo>
                    <a:pt x="0" y="3687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20871941-0618-4BD8-BF30-83F91C77B32F}"/>
                </a:ext>
              </a:extLst>
            </p:cNvPr>
            <p:cNvSpPr/>
            <p:nvPr/>
          </p:nvSpPr>
          <p:spPr>
            <a:xfrm rot="105728">
              <a:off x="10404834" y="3179078"/>
              <a:ext cx="1109218" cy="1191107"/>
            </a:xfrm>
            <a:custGeom>
              <a:avLst/>
              <a:gdLst/>
              <a:ahLst/>
              <a:cxnLst/>
              <a:rect l="l" t="t" r="r" b="b"/>
              <a:pathLst>
                <a:path w="1109218" h="1191107">
                  <a:moveTo>
                    <a:pt x="0" y="0"/>
                  </a:moveTo>
                  <a:lnTo>
                    <a:pt x="1109218" y="0"/>
                  </a:lnTo>
                  <a:lnTo>
                    <a:pt x="1109218" y="1191107"/>
                  </a:lnTo>
                  <a:lnTo>
                    <a:pt x="0" y="1191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5" name="TextBox 32">
              <a:extLst>
                <a:ext uri="{FF2B5EF4-FFF2-40B4-BE49-F238E27FC236}">
                  <a16:creationId xmlns:a16="http://schemas.microsoft.com/office/drawing/2014/main" id="{C3D4432D-6EE2-86E5-D3AE-27495C36EF44}"/>
                </a:ext>
              </a:extLst>
            </p:cNvPr>
            <p:cNvSpPr txBox="1"/>
            <p:nvPr/>
          </p:nvSpPr>
          <p:spPr>
            <a:xfrm>
              <a:off x="10009758" y="2265696"/>
              <a:ext cx="1899368" cy="8765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419"/>
                </a:lnSpc>
              </a:pPr>
              <a:r>
                <a:rPr lang="en-US" sz="52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cute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E3AA2AB-FE21-4380-D673-F4DAD6973124}"/>
              </a:ext>
            </a:extLst>
          </p:cNvPr>
          <p:cNvGrpSpPr/>
          <p:nvPr/>
        </p:nvGrpSpPr>
        <p:grpSpPr>
          <a:xfrm>
            <a:off x="12584462" y="2382112"/>
            <a:ext cx="3687354" cy="3687354"/>
            <a:chOff x="13763526" y="1319862"/>
            <a:chExt cx="3687354" cy="3687354"/>
          </a:xfrm>
        </p:grpSpPr>
        <p:sp>
          <p:nvSpPr>
            <p:cNvPr id="38" name="Freeform 38"/>
            <p:cNvSpPr/>
            <p:nvPr/>
          </p:nvSpPr>
          <p:spPr>
            <a:xfrm>
              <a:off x="13763526" y="1319862"/>
              <a:ext cx="3687354" cy="3687354"/>
            </a:xfrm>
            <a:custGeom>
              <a:avLst/>
              <a:gdLst/>
              <a:ahLst/>
              <a:cxnLst/>
              <a:rect l="l" t="t" r="r" b="b"/>
              <a:pathLst>
                <a:path w="3687354" h="3687354">
                  <a:moveTo>
                    <a:pt x="0" y="0"/>
                  </a:moveTo>
                  <a:lnTo>
                    <a:pt x="3687354" y="0"/>
                  </a:lnTo>
                  <a:lnTo>
                    <a:pt x="3687354" y="3687354"/>
                  </a:lnTo>
                  <a:lnTo>
                    <a:pt x="0" y="3687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43">
              <a:extLst>
                <a:ext uri="{FF2B5EF4-FFF2-40B4-BE49-F238E27FC236}">
                  <a16:creationId xmlns:a16="http://schemas.microsoft.com/office/drawing/2014/main" id="{C9B89CFC-D848-4DD0-D1E2-9E8CE46BB207}"/>
                </a:ext>
              </a:extLst>
            </p:cNvPr>
            <p:cNvSpPr/>
            <p:nvPr/>
          </p:nvSpPr>
          <p:spPr>
            <a:xfrm>
              <a:off x="14996049" y="2930492"/>
              <a:ext cx="1222307" cy="880061"/>
            </a:xfrm>
            <a:custGeom>
              <a:avLst/>
              <a:gdLst/>
              <a:ahLst/>
              <a:cxnLst/>
              <a:rect l="l" t="t" r="r" b="b"/>
              <a:pathLst>
                <a:path w="1222307" h="880061">
                  <a:moveTo>
                    <a:pt x="0" y="0"/>
                  </a:moveTo>
                  <a:lnTo>
                    <a:pt x="1222307" y="0"/>
                  </a:lnTo>
                  <a:lnTo>
                    <a:pt x="1222307" y="880061"/>
                  </a:lnTo>
                  <a:lnTo>
                    <a:pt x="0" y="880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6" name="TextBox 32">
              <a:extLst>
                <a:ext uri="{FF2B5EF4-FFF2-40B4-BE49-F238E27FC236}">
                  <a16:creationId xmlns:a16="http://schemas.microsoft.com/office/drawing/2014/main" id="{68EA3DCF-C166-7B14-5F29-53B81C5B3209}"/>
                </a:ext>
              </a:extLst>
            </p:cNvPr>
            <p:cNvSpPr txBox="1"/>
            <p:nvPr/>
          </p:nvSpPr>
          <p:spPr>
            <a:xfrm>
              <a:off x="14724386" y="2099872"/>
              <a:ext cx="1899368" cy="8765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419"/>
                </a:lnSpc>
              </a:pPr>
              <a:r>
                <a:rPr lang="en-US" sz="52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cool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7F82517-486A-F151-C8A1-62F116D266CE}"/>
              </a:ext>
            </a:extLst>
          </p:cNvPr>
          <p:cNvGrpSpPr/>
          <p:nvPr/>
        </p:nvGrpSpPr>
        <p:grpSpPr>
          <a:xfrm>
            <a:off x="12797569" y="6377806"/>
            <a:ext cx="3687354" cy="3687354"/>
            <a:chOff x="13806452" y="5143500"/>
            <a:chExt cx="3687354" cy="3687354"/>
          </a:xfrm>
        </p:grpSpPr>
        <p:sp>
          <p:nvSpPr>
            <p:cNvPr id="37" name="Freeform 37"/>
            <p:cNvSpPr/>
            <p:nvPr/>
          </p:nvSpPr>
          <p:spPr>
            <a:xfrm>
              <a:off x="13806452" y="5143500"/>
              <a:ext cx="3687354" cy="3687354"/>
            </a:xfrm>
            <a:custGeom>
              <a:avLst/>
              <a:gdLst/>
              <a:ahLst/>
              <a:cxnLst/>
              <a:rect l="l" t="t" r="r" b="b"/>
              <a:pathLst>
                <a:path w="3687354" h="3687354">
                  <a:moveTo>
                    <a:pt x="0" y="0"/>
                  </a:moveTo>
                  <a:lnTo>
                    <a:pt x="3687354" y="0"/>
                  </a:lnTo>
                  <a:lnTo>
                    <a:pt x="3687354" y="3687354"/>
                  </a:lnTo>
                  <a:lnTo>
                    <a:pt x="0" y="3687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C183CDFC-1B1C-F02D-3A51-5078102B257F}"/>
                </a:ext>
              </a:extLst>
            </p:cNvPr>
            <p:cNvSpPr/>
            <p:nvPr/>
          </p:nvSpPr>
          <p:spPr>
            <a:xfrm>
              <a:off x="14703989" y="6247069"/>
              <a:ext cx="1516341" cy="1664023"/>
            </a:xfrm>
            <a:custGeom>
              <a:avLst/>
              <a:gdLst/>
              <a:ahLst/>
              <a:cxnLst/>
              <a:rect l="l" t="t" r="r" b="b"/>
              <a:pathLst>
                <a:path w="1516341" h="1664023">
                  <a:moveTo>
                    <a:pt x="0" y="0"/>
                  </a:moveTo>
                  <a:lnTo>
                    <a:pt x="1516341" y="0"/>
                  </a:lnTo>
                  <a:lnTo>
                    <a:pt x="1516341" y="1664023"/>
                  </a:lnTo>
                  <a:lnTo>
                    <a:pt x="0" y="1664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7" name="TextBox 32">
              <a:extLst>
                <a:ext uri="{FF2B5EF4-FFF2-40B4-BE49-F238E27FC236}">
                  <a16:creationId xmlns:a16="http://schemas.microsoft.com/office/drawing/2014/main" id="{58E82B54-CC09-56F8-323B-523E6F7A701B}"/>
                </a:ext>
              </a:extLst>
            </p:cNvPr>
            <p:cNvSpPr txBox="1"/>
            <p:nvPr/>
          </p:nvSpPr>
          <p:spPr>
            <a:xfrm>
              <a:off x="14700445" y="5741324"/>
              <a:ext cx="1899368" cy="8765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419"/>
                </a:lnSpc>
              </a:pPr>
              <a:r>
                <a:rPr lang="en-US" sz="52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smart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2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9956" y="-118953"/>
            <a:ext cx="11283489" cy="11064722"/>
          </a:xfrm>
          <a:custGeom>
            <a:avLst/>
            <a:gdLst/>
            <a:ahLst/>
            <a:cxnLst/>
            <a:rect l="l" t="t" r="r" b="b"/>
            <a:pathLst>
              <a:path w="11283489" h="11064722">
                <a:moveTo>
                  <a:pt x="0" y="0"/>
                </a:moveTo>
                <a:lnTo>
                  <a:pt x="11283489" y="0"/>
                </a:lnTo>
                <a:lnTo>
                  <a:pt x="11283489" y="11064722"/>
                </a:lnTo>
                <a:lnTo>
                  <a:pt x="0" y="1106472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6473031"/>
            <a:ext cx="18579371" cy="4830637"/>
          </a:xfrm>
          <a:custGeom>
            <a:avLst/>
            <a:gdLst/>
            <a:ahLst/>
            <a:cxnLst/>
            <a:rect l="l" t="t" r="r" b="b"/>
            <a:pathLst>
              <a:path w="18579371" h="4830637">
                <a:moveTo>
                  <a:pt x="0" y="0"/>
                </a:moveTo>
                <a:lnTo>
                  <a:pt x="18579371" y="0"/>
                </a:lnTo>
                <a:lnTo>
                  <a:pt x="18579371" y="4830637"/>
                </a:lnTo>
                <a:lnTo>
                  <a:pt x="0" y="48306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773770" y="2066916"/>
            <a:ext cx="6475463" cy="6692985"/>
          </a:xfrm>
          <a:custGeom>
            <a:avLst/>
            <a:gdLst/>
            <a:ahLst/>
            <a:cxnLst/>
            <a:rect l="l" t="t" r="r" b="b"/>
            <a:pathLst>
              <a:path w="6475463" h="6692985">
                <a:moveTo>
                  <a:pt x="0" y="0"/>
                </a:moveTo>
                <a:lnTo>
                  <a:pt x="6475462" y="0"/>
                </a:lnTo>
                <a:lnTo>
                  <a:pt x="6475462" y="6692984"/>
                </a:lnTo>
                <a:lnTo>
                  <a:pt x="0" y="66929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95524" y="702450"/>
            <a:ext cx="3175351" cy="8882100"/>
          </a:xfrm>
          <a:custGeom>
            <a:avLst/>
            <a:gdLst/>
            <a:ahLst/>
            <a:cxnLst/>
            <a:rect l="l" t="t" r="r" b="b"/>
            <a:pathLst>
              <a:path w="3175351" h="8882100">
                <a:moveTo>
                  <a:pt x="0" y="0"/>
                </a:moveTo>
                <a:lnTo>
                  <a:pt x="3175351" y="0"/>
                </a:lnTo>
                <a:lnTo>
                  <a:pt x="3175351" y="8882100"/>
                </a:lnTo>
                <a:lnTo>
                  <a:pt x="0" y="88821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029200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5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13055"/>
          </a:xfrm>
          <a:custGeom>
            <a:avLst/>
            <a:gdLst/>
            <a:ahLst/>
            <a:cxnLst/>
            <a:rect l="l" t="t" r="r" b="b"/>
            <a:pathLst>
              <a:path w="10491669" h="10491669">
                <a:moveTo>
                  <a:pt x="0" y="0"/>
                </a:moveTo>
                <a:lnTo>
                  <a:pt x="10491669" y="0"/>
                </a:lnTo>
                <a:lnTo>
                  <a:pt x="10491669" y="10491669"/>
                </a:lnTo>
                <a:lnTo>
                  <a:pt x="0" y="10491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7143" r="-3492" b="-29585"/>
            </a:stretch>
          </a:blipFill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68" name="BRAVE">
            <a:extLst>
              <a:ext uri="{FF2B5EF4-FFF2-40B4-BE49-F238E27FC236}">
                <a16:creationId xmlns:a16="http://schemas.microsoft.com/office/drawing/2014/main" id="{2C577327-DE33-7447-1B78-987F9D639C90}"/>
              </a:ext>
            </a:extLst>
          </p:cNvPr>
          <p:cNvGrpSpPr/>
          <p:nvPr/>
        </p:nvGrpSpPr>
        <p:grpSpPr>
          <a:xfrm>
            <a:off x="7270582" y="405660"/>
            <a:ext cx="1957513" cy="1567613"/>
            <a:chOff x="7270582" y="405660"/>
            <a:chExt cx="1957513" cy="1567613"/>
          </a:xfrm>
        </p:grpSpPr>
        <p:sp>
          <p:nvSpPr>
            <p:cNvPr id="10" name="Freeform 10"/>
            <p:cNvSpPr/>
            <p:nvPr/>
          </p:nvSpPr>
          <p:spPr>
            <a:xfrm>
              <a:off x="7420281" y="833318"/>
              <a:ext cx="1658116" cy="1139955"/>
            </a:xfrm>
            <a:custGeom>
              <a:avLst/>
              <a:gdLst/>
              <a:ahLst/>
              <a:cxnLst/>
              <a:rect l="l" t="t" r="r" b="b"/>
              <a:pathLst>
                <a:path w="2210821" h="1519940">
                  <a:moveTo>
                    <a:pt x="0" y="0"/>
                  </a:moveTo>
                  <a:lnTo>
                    <a:pt x="2210821" y="0"/>
                  </a:lnTo>
                  <a:lnTo>
                    <a:pt x="2210821" y="1519940"/>
                  </a:lnTo>
                  <a:lnTo>
                    <a:pt x="0" y="1519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7270582" y="1128340"/>
              <a:ext cx="1957513" cy="507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brave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420281" y="405660"/>
              <a:ext cx="1658116" cy="383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4"/>
                </a:lnSpc>
              </a:pPr>
              <a:r>
                <a:rPr lang="en-US" sz="2224">
                  <a:solidFill>
                    <a:schemeClr val="bg1"/>
                  </a:solidFill>
                  <a:latin typeface="M Plus Rounded Black"/>
                  <a:ea typeface="M Plus Rounded Black"/>
                  <a:cs typeface="M Plus Rounded Black"/>
                  <a:sym typeface="M Plus Rounded Black"/>
                </a:rPr>
                <a:t>勇敢な</a:t>
              </a:r>
            </a:p>
          </p:txBody>
        </p:sp>
      </p:grpSp>
      <p:grpSp>
        <p:nvGrpSpPr>
          <p:cNvPr id="69" name="COOL">
            <a:extLst>
              <a:ext uri="{FF2B5EF4-FFF2-40B4-BE49-F238E27FC236}">
                <a16:creationId xmlns:a16="http://schemas.microsoft.com/office/drawing/2014/main" id="{0B63D944-B5D4-5B7E-194E-F8F36B065D25}"/>
              </a:ext>
            </a:extLst>
          </p:cNvPr>
          <p:cNvGrpSpPr/>
          <p:nvPr/>
        </p:nvGrpSpPr>
        <p:grpSpPr>
          <a:xfrm>
            <a:off x="9476857" y="405660"/>
            <a:ext cx="1957513" cy="1567613"/>
            <a:chOff x="9476857" y="405660"/>
            <a:chExt cx="1957513" cy="1567613"/>
          </a:xfrm>
        </p:grpSpPr>
        <p:sp>
          <p:nvSpPr>
            <p:cNvPr id="13" name="Freeform 13"/>
            <p:cNvSpPr/>
            <p:nvPr/>
          </p:nvSpPr>
          <p:spPr>
            <a:xfrm>
              <a:off x="9626556" y="833318"/>
              <a:ext cx="1658116" cy="1139955"/>
            </a:xfrm>
            <a:custGeom>
              <a:avLst/>
              <a:gdLst/>
              <a:ahLst/>
              <a:cxnLst/>
              <a:rect l="l" t="t" r="r" b="b"/>
              <a:pathLst>
                <a:path w="2210821" h="1519940">
                  <a:moveTo>
                    <a:pt x="0" y="0"/>
                  </a:moveTo>
                  <a:lnTo>
                    <a:pt x="2210821" y="0"/>
                  </a:lnTo>
                  <a:lnTo>
                    <a:pt x="2210821" y="1519940"/>
                  </a:lnTo>
                  <a:lnTo>
                    <a:pt x="0" y="1519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9476857" y="1128340"/>
              <a:ext cx="1957513" cy="507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cool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9626556" y="405660"/>
              <a:ext cx="1658116" cy="383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4"/>
                </a:lnSpc>
              </a:pPr>
              <a:r>
                <a:rPr lang="en-US" sz="2224">
                  <a:solidFill>
                    <a:schemeClr val="bg1"/>
                  </a:solidFill>
                  <a:latin typeface="M Plus Rounded Black"/>
                  <a:ea typeface="M Plus Rounded Black"/>
                  <a:cs typeface="M Plus Rounded Black"/>
                  <a:sym typeface="M Plus Rounded Black"/>
                </a:rPr>
                <a:t>かっこいい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92ADEF6-858C-8D75-372C-67F503821E75}"/>
              </a:ext>
            </a:extLst>
          </p:cNvPr>
          <p:cNvGrpSpPr/>
          <p:nvPr/>
        </p:nvGrpSpPr>
        <p:grpSpPr>
          <a:xfrm>
            <a:off x="5064307" y="405660"/>
            <a:ext cx="1957513" cy="1567613"/>
            <a:chOff x="5064307" y="405660"/>
            <a:chExt cx="1957513" cy="1567613"/>
          </a:xfrm>
        </p:grpSpPr>
        <p:sp>
          <p:nvSpPr>
            <p:cNvPr id="16" name="Freeform 16"/>
            <p:cNvSpPr/>
            <p:nvPr/>
          </p:nvSpPr>
          <p:spPr>
            <a:xfrm>
              <a:off x="5214006" y="833318"/>
              <a:ext cx="1658116" cy="1139955"/>
            </a:xfrm>
            <a:custGeom>
              <a:avLst/>
              <a:gdLst/>
              <a:ahLst/>
              <a:cxnLst/>
              <a:rect l="l" t="t" r="r" b="b"/>
              <a:pathLst>
                <a:path w="2210821" h="1519940">
                  <a:moveTo>
                    <a:pt x="0" y="0"/>
                  </a:moveTo>
                  <a:lnTo>
                    <a:pt x="2210821" y="0"/>
                  </a:lnTo>
                  <a:lnTo>
                    <a:pt x="2210821" y="1519940"/>
                  </a:lnTo>
                  <a:lnTo>
                    <a:pt x="0" y="1519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CUTE"/>
            <p:cNvSpPr txBox="1"/>
            <p:nvPr/>
          </p:nvSpPr>
          <p:spPr>
            <a:xfrm>
              <a:off x="5064307" y="1128340"/>
              <a:ext cx="1957513" cy="507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cute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5214006" y="405660"/>
              <a:ext cx="1658116" cy="383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4"/>
                </a:lnSpc>
              </a:pPr>
              <a:r>
                <a:rPr lang="en-US" sz="2224">
                  <a:solidFill>
                    <a:schemeClr val="bg1"/>
                  </a:solidFill>
                  <a:latin typeface="M Plus Rounded Black"/>
                  <a:ea typeface="M Plus Rounded Black"/>
                  <a:cs typeface="M Plus Rounded Black"/>
                  <a:sym typeface="M Plus Rounded Black"/>
                </a:rPr>
                <a:t>かわいい</a:t>
              </a:r>
            </a:p>
          </p:txBody>
        </p:sp>
      </p:grpSp>
      <p:grpSp>
        <p:nvGrpSpPr>
          <p:cNvPr id="66" name="fFUNNY">
            <a:extLst>
              <a:ext uri="{FF2B5EF4-FFF2-40B4-BE49-F238E27FC236}">
                <a16:creationId xmlns:a16="http://schemas.microsoft.com/office/drawing/2014/main" id="{97F8AF50-194A-96F0-E0C4-843A4C0B0AD1}"/>
              </a:ext>
            </a:extLst>
          </p:cNvPr>
          <p:cNvGrpSpPr/>
          <p:nvPr/>
        </p:nvGrpSpPr>
        <p:grpSpPr>
          <a:xfrm>
            <a:off x="2858032" y="405660"/>
            <a:ext cx="1957513" cy="1567613"/>
            <a:chOff x="2858032" y="405660"/>
            <a:chExt cx="1957513" cy="1567613"/>
          </a:xfrm>
        </p:grpSpPr>
        <p:sp>
          <p:nvSpPr>
            <p:cNvPr id="19" name="Freeform 19"/>
            <p:cNvSpPr/>
            <p:nvPr/>
          </p:nvSpPr>
          <p:spPr>
            <a:xfrm>
              <a:off x="3007731" y="833318"/>
              <a:ext cx="1658116" cy="1139955"/>
            </a:xfrm>
            <a:custGeom>
              <a:avLst/>
              <a:gdLst/>
              <a:ahLst/>
              <a:cxnLst/>
              <a:rect l="l" t="t" r="r" b="b"/>
              <a:pathLst>
                <a:path w="2210821" h="1519940">
                  <a:moveTo>
                    <a:pt x="0" y="0"/>
                  </a:moveTo>
                  <a:lnTo>
                    <a:pt x="2210822" y="0"/>
                  </a:lnTo>
                  <a:lnTo>
                    <a:pt x="2210822" y="1519940"/>
                  </a:lnTo>
                  <a:lnTo>
                    <a:pt x="0" y="1519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UNNY"/>
            <p:cNvSpPr txBox="1"/>
            <p:nvPr/>
          </p:nvSpPr>
          <p:spPr>
            <a:xfrm>
              <a:off x="2858032" y="1128340"/>
              <a:ext cx="1957513" cy="507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funny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3007731" y="405660"/>
              <a:ext cx="1658116" cy="383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4"/>
                </a:lnSpc>
              </a:pPr>
              <a:r>
                <a:rPr lang="en-US" sz="2224" dirty="0" err="1">
                  <a:solidFill>
                    <a:schemeClr val="bg1"/>
                  </a:solidFill>
                  <a:latin typeface="M Plus Rounded Black"/>
                  <a:ea typeface="M Plus Rounded Black"/>
                  <a:cs typeface="M Plus Rounded Black"/>
                  <a:sym typeface="M Plus Rounded Black"/>
                </a:rPr>
                <a:t>おもしろい</a:t>
              </a:r>
              <a:endParaRPr lang="en-US" sz="2224" dirty="0">
                <a:solidFill>
                  <a:schemeClr val="bg1"/>
                </a:solidFill>
                <a:latin typeface="M Plus Rounded Black"/>
                <a:ea typeface="M Plus Rounded Black"/>
                <a:cs typeface="M Plus Rounded Black"/>
                <a:sym typeface="M Plus Rounded Black"/>
              </a:endParaRPr>
            </a:p>
          </p:txBody>
        </p:sp>
      </p:grpSp>
      <p:grpSp>
        <p:nvGrpSpPr>
          <p:cNvPr id="71" name="SMART">
            <a:extLst>
              <a:ext uri="{FF2B5EF4-FFF2-40B4-BE49-F238E27FC236}">
                <a16:creationId xmlns:a16="http://schemas.microsoft.com/office/drawing/2014/main" id="{B921F79D-6D3C-111A-2C12-1DB42090ED1F}"/>
              </a:ext>
            </a:extLst>
          </p:cNvPr>
          <p:cNvGrpSpPr/>
          <p:nvPr/>
        </p:nvGrpSpPr>
        <p:grpSpPr>
          <a:xfrm>
            <a:off x="13889407" y="405660"/>
            <a:ext cx="1957513" cy="1567613"/>
            <a:chOff x="13889407" y="405660"/>
            <a:chExt cx="1957513" cy="1567613"/>
          </a:xfrm>
        </p:grpSpPr>
        <p:sp>
          <p:nvSpPr>
            <p:cNvPr id="22" name="Freeform 22"/>
            <p:cNvSpPr/>
            <p:nvPr/>
          </p:nvSpPr>
          <p:spPr>
            <a:xfrm>
              <a:off x="14039105" y="833318"/>
              <a:ext cx="1658116" cy="1139955"/>
            </a:xfrm>
            <a:custGeom>
              <a:avLst/>
              <a:gdLst/>
              <a:ahLst/>
              <a:cxnLst/>
              <a:rect l="l" t="t" r="r" b="b"/>
              <a:pathLst>
                <a:path w="2210821" h="1519940">
                  <a:moveTo>
                    <a:pt x="0" y="0"/>
                  </a:moveTo>
                  <a:lnTo>
                    <a:pt x="2210822" y="0"/>
                  </a:lnTo>
                  <a:lnTo>
                    <a:pt x="2210822" y="1519940"/>
                  </a:lnTo>
                  <a:lnTo>
                    <a:pt x="0" y="1519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13889407" y="1128340"/>
              <a:ext cx="1957513" cy="507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smart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4039105" y="405660"/>
              <a:ext cx="1658116" cy="383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4"/>
                </a:lnSpc>
              </a:pPr>
              <a:r>
                <a:rPr lang="en-US" sz="2224">
                  <a:solidFill>
                    <a:schemeClr val="bg1"/>
                  </a:solidFill>
                  <a:latin typeface="M Plus Rounded Black"/>
                  <a:ea typeface="M Plus Rounded Black"/>
                  <a:cs typeface="M Plus Rounded Black"/>
                  <a:sym typeface="M Plus Rounded Black"/>
                </a:rPr>
                <a:t>かしこい</a:t>
              </a:r>
            </a:p>
          </p:txBody>
        </p:sp>
      </p:grpSp>
      <p:grpSp>
        <p:nvGrpSpPr>
          <p:cNvPr id="72" name="STRONG">
            <a:extLst>
              <a:ext uri="{FF2B5EF4-FFF2-40B4-BE49-F238E27FC236}">
                <a16:creationId xmlns:a16="http://schemas.microsoft.com/office/drawing/2014/main" id="{E18F94F3-779E-632A-932E-074BF8196C1F}"/>
              </a:ext>
            </a:extLst>
          </p:cNvPr>
          <p:cNvGrpSpPr/>
          <p:nvPr/>
        </p:nvGrpSpPr>
        <p:grpSpPr>
          <a:xfrm>
            <a:off x="16095682" y="405660"/>
            <a:ext cx="1957513" cy="1567613"/>
            <a:chOff x="16095682" y="405660"/>
            <a:chExt cx="1957513" cy="1567613"/>
          </a:xfrm>
        </p:grpSpPr>
        <p:sp>
          <p:nvSpPr>
            <p:cNvPr id="25" name="Freeform 25"/>
            <p:cNvSpPr/>
            <p:nvPr/>
          </p:nvSpPr>
          <p:spPr>
            <a:xfrm>
              <a:off x="16245380" y="833318"/>
              <a:ext cx="1658116" cy="1139955"/>
            </a:xfrm>
            <a:custGeom>
              <a:avLst/>
              <a:gdLst/>
              <a:ahLst/>
              <a:cxnLst/>
              <a:rect l="l" t="t" r="r" b="b"/>
              <a:pathLst>
                <a:path w="2210821" h="1519940">
                  <a:moveTo>
                    <a:pt x="0" y="0"/>
                  </a:moveTo>
                  <a:lnTo>
                    <a:pt x="2210822" y="0"/>
                  </a:lnTo>
                  <a:lnTo>
                    <a:pt x="2210822" y="1519940"/>
                  </a:lnTo>
                  <a:lnTo>
                    <a:pt x="0" y="1519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16095682" y="1128340"/>
              <a:ext cx="1957513" cy="507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strong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6245380" y="405660"/>
              <a:ext cx="1658116" cy="383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4"/>
                </a:lnSpc>
              </a:pPr>
              <a:r>
                <a:rPr lang="en-US" sz="2224">
                  <a:solidFill>
                    <a:schemeClr val="bg1"/>
                  </a:solidFill>
                  <a:latin typeface="M Plus Rounded Black"/>
                  <a:ea typeface="M Plus Rounded Black"/>
                  <a:cs typeface="M Plus Rounded Black"/>
                  <a:sym typeface="M Plus Rounded Black"/>
                </a:rPr>
                <a:t>強い</a:t>
              </a:r>
            </a:p>
          </p:txBody>
        </p:sp>
      </p:grpSp>
      <p:grpSp>
        <p:nvGrpSpPr>
          <p:cNvPr id="70" name="ACTIVE">
            <a:extLst>
              <a:ext uri="{FF2B5EF4-FFF2-40B4-BE49-F238E27FC236}">
                <a16:creationId xmlns:a16="http://schemas.microsoft.com/office/drawing/2014/main" id="{767B2484-09A7-D12F-DD6D-194A5F280E7A}"/>
              </a:ext>
            </a:extLst>
          </p:cNvPr>
          <p:cNvGrpSpPr/>
          <p:nvPr/>
        </p:nvGrpSpPr>
        <p:grpSpPr>
          <a:xfrm>
            <a:off x="11683132" y="405660"/>
            <a:ext cx="1957513" cy="1567613"/>
            <a:chOff x="11683132" y="405660"/>
            <a:chExt cx="1957513" cy="1567613"/>
          </a:xfrm>
        </p:grpSpPr>
        <p:sp>
          <p:nvSpPr>
            <p:cNvPr id="28" name="Freeform 28"/>
            <p:cNvSpPr/>
            <p:nvPr/>
          </p:nvSpPr>
          <p:spPr>
            <a:xfrm>
              <a:off x="11832830" y="833318"/>
              <a:ext cx="1658116" cy="1139955"/>
            </a:xfrm>
            <a:custGeom>
              <a:avLst/>
              <a:gdLst/>
              <a:ahLst/>
              <a:cxnLst/>
              <a:rect l="l" t="t" r="r" b="b"/>
              <a:pathLst>
                <a:path w="2210821" h="1519940">
                  <a:moveTo>
                    <a:pt x="0" y="0"/>
                  </a:moveTo>
                  <a:lnTo>
                    <a:pt x="2210822" y="0"/>
                  </a:lnTo>
                  <a:lnTo>
                    <a:pt x="2210822" y="1519940"/>
                  </a:lnTo>
                  <a:lnTo>
                    <a:pt x="0" y="1519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11683132" y="1128340"/>
              <a:ext cx="1957513" cy="507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active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1832830" y="405660"/>
              <a:ext cx="1658116" cy="383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4"/>
                </a:lnSpc>
              </a:pPr>
              <a:r>
                <a:rPr lang="en-US" sz="2224">
                  <a:solidFill>
                    <a:schemeClr val="bg1"/>
                  </a:solidFill>
                  <a:latin typeface="M Plus Rounded Black"/>
                  <a:ea typeface="M Plus Rounded Black"/>
                  <a:cs typeface="M Plus Rounded Black"/>
                  <a:sym typeface="M Plus Rounded Black"/>
                </a:rPr>
                <a:t>活発な</a:t>
              </a:r>
            </a:p>
          </p:txBody>
        </p:sp>
      </p:grpSp>
      <p:grpSp>
        <p:nvGrpSpPr>
          <p:cNvPr id="65" name="KINF">
            <a:extLst>
              <a:ext uri="{FF2B5EF4-FFF2-40B4-BE49-F238E27FC236}">
                <a16:creationId xmlns:a16="http://schemas.microsoft.com/office/drawing/2014/main" id="{ACD64FD8-52B7-A30E-1BB1-45F0E6BDE272}"/>
              </a:ext>
            </a:extLst>
          </p:cNvPr>
          <p:cNvGrpSpPr/>
          <p:nvPr/>
        </p:nvGrpSpPr>
        <p:grpSpPr>
          <a:xfrm>
            <a:off x="379056" y="405660"/>
            <a:ext cx="2230215" cy="1567613"/>
            <a:chOff x="379056" y="405660"/>
            <a:chExt cx="2230215" cy="1567613"/>
          </a:xfrm>
        </p:grpSpPr>
        <p:sp>
          <p:nvSpPr>
            <p:cNvPr id="31" name="Freeform 31"/>
            <p:cNvSpPr/>
            <p:nvPr/>
          </p:nvSpPr>
          <p:spPr>
            <a:xfrm>
              <a:off x="665105" y="833318"/>
              <a:ext cx="1658116" cy="1139955"/>
            </a:xfrm>
            <a:custGeom>
              <a:avLst/>
              <a:gdLst/>
              <a:ahLst/>
              <a:cxnLst/>
              <a:rect l="l" t="t" r="r" b="b"/>
              <a:pathLst>
                <a:path w="2210821" h="1519940">
                  <a:moveTo>
                    <a:pt x="0" y="0"/>
                  </a:moveTo>
                  <a:lnTo>
                    <a:pt x="2210822" y="0"/>
                  </a:lnTo>
                  <a:lnTo>
                    <a:pt x="2210822" y="1519940"/>
                  </a:lnTo>
                  <a:lnTo>
                    <a:pt x="0" y="1519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KIND"/>
            <p:cNvSpPr txBox="1"/>
            <p:nvPr/>
          </p:nvSpPr>
          <p:spPr>
            <a:xfrm>
              <a:off x="379056" y="1128340"/>
              <a:ext cx="2230215" cy="507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kind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665105" y="405660"/>
              <a:ext cx="1658116" cy="383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4"/>
                </a:lnSpc>
              </a:pPr>
              <a:r>
                <a:rPr lang="en-US" sz="2224" dirty="0" err="1">
                  <a:solidFill>
                    <a:schemeClr val="bg1"/>
                  </a:solidFill>
                  <a:latin typeface="M Plus Rounded Black"/>
                  <a:ea typeface="M Plus Rounded Black"/>
                  <a:cs typeface="M Plus Rounded Black"/>
                  <a:sym typeface="M Plus Rounded Black"/>
                </a:rPr>
                <a:t>親切な</a:t>
              </a:r>
              <a:endParaRPr lang="en-US" sz="2224" dirty="0">
                <a:solidFill>
                  <a:schemeClr val="bg1"/>
                </a:solidFill>
                <a:latin typeface="M Plus Rounded Black"/>
                <a:ea typeface="M Plus Rounded Black"/>
                <a:cs typeface="M Plus Rounded Black"/>
                <a:sym typeface="M Plus Rounded Black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E6B8C80-2111-1EEB-8B4E-14A1F40E514B}"/>
              </a:ext>
            </a:extLst>
          </p:cNvPr>
          <p:cNvGrpSpPr/>
          <p:nvPr/>
        </p:nvGrpSpPr>
        <p:grpSpPr>
          <a:xfrm>
            <a:off x="1337034" y="6731735"/>
            <a:ext cx="3441126" cy="3555265"/>
            <a:chOff x="801771" y="4551978"/>
            <a:chExt cx="3441126" cy="3555265"/>
          </a:xfrm>
        </p:grpSpPr>
        <p:sp>
          <p:nvSpPr>
            <p:cNvPr id="38" name="Freeform 38"/>
            <p:cNvSpPr/>
            <p:nvPr/>
          </p:nvSpPr>
          <p:spPr>
            <a:xfrm>
              <a:off x="801771" y="4551978"/>
              <a:ext cx="3441126" cy="3555265"/>
            </a:xfrm>
            <a:custGeom>
              <a:avLst/>
              <a:gdLst/>
              <a:ahLst/>
              <a:cxnLst/>
              <a:rect l="l" t="t" r="r" b="b"/>
              <a:pathLst>
                <a:path w="2835994" h="2696772">
                  <a:moveTo>
                    <a:pt x="0" y="0"/>
                  </a:moveTo>
                  <a:lnTo>
                    <a:pt x="2835994" y="0"/>
                  </a:lnTo>
                  <a:lnTo>
                    <a:pt x="2835994" y="2696772"/>
                  </a:lnTo>
                  <a:lnTo>
                    <a:pt x="0" y="2696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TextBox 32">
              <a:extLst>
                <a:ext uri="{FF2B5EF4-FFF2-40B4-BE49-F238E27FC236}">
                  <a16:creationId xmlns:a16="http://schemas.microsoft.com/office/drawing/2014/main" id="{0B2C05A8-B17B-2729-E711-5D5D3AA6A46B}"/>
                </a:ext>
              </a:extLst>
            </p:cNvPr>
            <p:cNvSpPr txBox="1"/>
            <p:nvPr/>
          </p:nvSpPr>
          <p:spPr>
            <a:xfrm>
              <a:off x="1454526" y="5432332"/>
              <a:ext cx="1899368" cy="8765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419"/>
                </a:lnSpc>
              </a:pPr>
              <a:r>
                <a:rPr lang="en-US" sz="52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strong</a:t>
              </a:r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840B60D1-D78C-2AA2-FFE2-63BD3FE791C4}"/>
                </a:ext>
              </a:extLst>
            </p:cNvPr>
            <p:cNvSpPr/>
            <p:nvPr/>
          </p:nvSpPr>
          <p:spPr>
            <a:xfrm>
              <a:off x="1533645" y="6274262"/>
              <a:ext cx="1714587" cy="1215213"/>
            </a:xfrm>
            <a:custGeom>
              <a:avLst/>
              <a:gdLst/>
              <a:ahLst/>
              <a:cxnLst/>
              <a:rect l="l" t="t" r="r" b="b"/>
              <a:pathLst>
                <a:path w="1714587" h="1215213">
                  <a:moveTo>
                    <a:pt x="0" y="0"/>
                  </a:moveTo>
                  <a:lnTo>
                    <a:pt x="1714587" y="0"/>
                  </a:lnTo>
                  <a:lnTo>
                    <a:pt x="1714587" y="1215214"/>
                  </a:lnTo>
                  <a:lnTo>
                    <a:pt x="0" y="1215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5998251-E877-51CE-1F12-B77E1E74966C}"/>
              </a:ext>
            </a:extLst>
          </p:cNvPr>
          <p:cNvGrpSpPr/>
          <p:nvPr/>
        </p:nvGrpSpPr>
        <p:grpSpPr>
          <a:xfrm>
            <a:off x="5337369" y="2289296"/>
            <a:ext cx="3284697" cy="3555265"/>
            <a:chOff x="3662596" y="1717117"/>
            <a:chExt cx="3284697" cy="3555265"/>
          </a:xfrm>
        </p:grpSpPr>
        <p:sp>
          <p:nvSpPr>
            <p:cNvPr id="4" name="Freeform 4"/>
            <p:cNvSpPr/>
            <p:nvPr/>
          </p:nvSpPr>
          <p:spPr>
            <a:xfrm>
              <a:off x="3662596" y="1717117"/>
              <a:ext cx="3284697" cy="3555265"/>
            </a:xfrm>
            <a:custGeom>
              <a:avLst/>
              <a:gdLst/>
              <a:ahLst/>
              <a:cxnLst/>
              <a:rect l="l" t="t" r="r" b="b"/>
              <a:pathLst>
                <a:path w="2995152" h="2848117">
                  <a:moveTo>
                    <a:pt x="0" y="0"/>
                  </a:moveTo>
                  <a:lnTo>
                    <a:pt x="2995152" y="0"/>
                  </a:lnTo>
                  <a:lnTo>
                    <a:pt x="2995152" y="2848118"/>
                  </a:lnTo>
                  <a:lnTo>
                    <a:pt x="0" y="2848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39">
              <a:extLst>
                <a:ext uri="{FF2B5EF4-FFF2-40B4-BE49-F238E27FC236}">
                  <a16:creationId xmlns:a16="http://schemas.microsoft.com/office/drawing/2014/main" id="{4EAAD5B1-507A-4F06-789C-64D4DABC67C8}"/>
                </a:ext>
              </a:extLst>
            </p:cNvPr>
            <p:cNvSpPr/>
            <p:nvPr/>
          </p:nvSpPr>
          <p:spPr>
            <a:xfrm>
              <a:off x="4343501" y="3050202"/>
              <a:ext cx="1402333" cy="1600380"/>
            </a:xfrm>
            <a:custGeom>
              <a:avLst/>
              <a:gdLst/>
              <a:ahLst/>
              <a:cxnLst/>
              <a:rect l="l" t="t" r="r" b="b"/>
              <a:pathLst>
                <a:path w="1402333" h="1600380">
                  <a:moveTo>
                    <a:pt x="0" y="0"/>
                  </a:moveTo>
                  <a:lnTo>
                    <a:pt x="1402333" y="0"/>
                  </a:lnTo>
                  <a:lnTo>
                    <a:pt x="1402333" y="1600380"/>
                  </a:lnTo>
                  <a:lnTo>
                    <a:pt x="0" y="1600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44" name="TextBox 32">
              <a:extLst>
                <a:ext uri="{FF2B5EF4-FFF2-40B4-BE49-F238E27FC236}">
                  <a16:creationId xmlns:a16="http://schemas.microsoft.com/office/drawing/2014/main" id="{9FBA66AE-45FE-CF39-A042-4DB12D704A1E}"/>
                </a:ext>
              </a:extLst>
            </p:cNvPr>
            <p:cNvSpPr txBox="1"/>
            <p:nvPr/>
          </p:nvSpPr>
          <p:spPr>
            <a:xfrm>
              <a:off x="4504266" y="2518028"/>
              <a:ext cx="1899368" cy="8765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419"/>
                </a:lnSpc>
              </a:pPr>
              <a:r>
                <a:rPr lang="en-US" sz="52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active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AED97FA-5F4B-859B-5EC2-D4A0DFCEF47F}"/>
              </a:ext>
            </a:extLst>
          </p:cNvPr>
          <p:cNvGrpSpPr/>
          <p:nvPr/>
        </p:nvGrpSpPr>
        <p:grpSpPr>
          <a:xfrm>
            <a:off x="1785575" y="3795365"/>
            <a:ext cx="3712559" cy="3300894"/>
            <a:chOff x="3880307" y="4411483"/>
            <a:chExt cx="3712559" cy="3300894"/>
          </a:xfrm>
        </p:grpSpPr>
        <p:sp>
          <p:nvSpPr>
            <p:cNvPr id="8" name="Freeform 8"/>
            <p:cNvSpPr/>
            <p:nvPr/>
          </p:nvSpPr>
          <p:spPr>
            <a:xfrm>
              <a:off x="3880307" y="4411483"/>
              <a:ext cx="3712559" cy="3300894"/>
            </a:xfrm>
            <a:custGeom>
              <a:avLst/>
              <a:gdLst/>
              <a:ahLst/>
              <a:cxnLst/>
              <a:rect l="l" t="t" r="r" b="b"/>
              <a:pathLst>
                <a:path w="2835994" h="2696772">
                  <a:moveTo>
                    <a:pt x="0" y="0"/>
                  </a:moveTo>
                  <a:lnTo>
                    <a:pt x="2835994" y="0"/>
                  </a:lnTo>
                  <a:lnTo>
                    <a:pt x="2835994" y="2696773"/>
                  </a:lnTo>
                  <a:lnTo>
                    <a:pt x="0" y="2696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1A330C17-8A8C-3BC1-C90C-446945C05659}"/>
                </a:ext>
              </a:extLst>
            </p:cNvPr>
            <p:cNvSpPr/>
            <p:nvPr/>
          </p:nvSpPr>
          <p:spPr>
            <a:xfrm>
              <a:off x="4874972" y="5902374"/>
              <a:ext cx="1810066" cy="1183331"/>
            </a:xfrm>
            <a:custGeom>
              <a:avLst/>
              <a:gdLst/>
              <a:ahLst/>
              <a:cxnLst/>
              <a:rect l="l" t="t" r="r" b="b"/>
              <a:pathLst>
                <a:path w="1810066" h="1183331">
                  <a:moveTo>
                    <a:pt x="0" y="0"/>
                  </a:moveTo>
                  <a:lnTo>
                    <a:pt x="1810066" y="0"/>
                  </a:lnTo>
                  <a:lnTo>
                    <a:pt x="1810066" y="1183331"/>
                  </a:lnTo>
                  <a:lnTo>
                    <a:pt x="0" y="1183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TextBox 32">
              <a:extLst>
                <a:ext uri="{FF2B5EF4-FFF2-40B4-BE49-F238E27FC236}">
                  <a16:creationId xmlns:a16="http://schemas.microsoft.com/office/drawing/2014/main" id="{FCFB6A6D-0C56-19E4-F714-C1A78CFA2943}"/>
                </a:ext>
              </a:extLst>
            </p:cNvPr>
            <p:cNvSpPr txBox="1"/>
            <p:nvPr/>
          </p:nvSpPr>
          <p:spPr>
            <a:xfrm>
              <a:off x="4830321" y="5194119"/>
              <a:ext cx="1899368" cy="8765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419"/>
                </a:lnSpc>
              </a:pPr>
              <a:r>
                <a:rPr lang="en-US" sz="52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kind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092AF58-725C-AFBA-CC55-88E3B1984576}"/>
              </a:ext>
            </a:extLst>
          </p:cNvPr>
          <p:cNvGrpSpPr/>
          <p:nvPr/>
        </p:nvGrpSpPr>
        <p:grpSpPr>
          <a:xfrm>
            <a:off x="11195097" y="1501078"/>
            <a:ext cx="3165741" cy="3463419"/>
            <a:chOff x="10392969" y="3098651"/>
            <a:chExt cx="3165741" cy="3463419"/>
          </a:xfrm>
        </p:grpSpPr>
        <p:sp>
          <p:nvSpPr>
            <p:cNvPr id="37" name="Freeform 37"/>
            <p:cNvSpPr/>
            <p:nvPr/>
          </p:nvSpPr>
          <p:spPr>
            <a:xfrm>
              <a:off x="10392969" y="3098651"/>
              <a:ext cx="3165741" cy="3463419"/>
            </a:xfrm>
            <a:custGeom>
              <a:avLst/>
              <a:gdLst/>
              <a:ahLst/>
              <a:cxnLst/>
              <a:rect l="l" t="t" r="r" b="b"/>
              <a:pathLst>
                <a:path w="2835994" h="2696772">
                  <a:moveTo>
                    <a:pt x="0" y="0"/>
                  </a:moveTo>
                  <a:lnTo>
                    <a:pt x="2835993" y="0"/>
                  </a:lnTo>
                  <a:lnTo>
                    <a:pt x="2835993" y="2696772"/>
                  </a:lnTo>
                  <a:lnTo>
                    <a:pt x="0" y="2696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DA5F91E2-0D72-38F1-B079-3B365748D3EF}"/>
                </a:ext>
              </a:extLst>
            </p:cNvPr>
            <p:cNvSpPr/>
            <p:nvPr/>
          </p:nvSpPr>
          <p:spPr>
            <a:xfrm>
              <a:off x="11498650" y="4958480"/>
              <a:ext cx="1378697" cy="1021959"/>
            </a:xfrm>
            <a:custGeom>
              <a:avLst/>
              <a:gdLst/>
              <a:ahLst/>
              <a:cxnLst/>
              <a:rect l="l" t="t" r="r" b="b"/>
              <a:pathLst>
                <a:path w="1838262" h="1362612">
                  <a:moveTo>
                    <a:pt x="0" y="0"/>
                  </a:moveTo>
                  <a:lnTo>
                    <a:pt x="1838262" y="0"/>
                  </a:lnTo>
                  <a:lnTo>
                    <a:pt x="1838262" y="1362612"/>
                  </a:lnTo>
                  <a:lnTo>
                    <a:pt x="0" y="1362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TextBox 36">
              <a:extLst>
                <a:ext uri="{FF2B5EF4-FFF2-40B4-BE49-F238E27FC236}">
                  <a16:creationId xmlns:a16="http://schemas.microsoft.com/office/drawing/2014/main" id="{1998F125-DFD4-79D2-D714-DA6D7595D307}"/>
                </a:ext>
              </a:extLst>
            </p:cNvPr>
            <p:cNvSpPr txBox="1"/>
            <p:nvPr/>
          </p:nvSpPr>
          <p:spPr>
            <a:xfrm>
              <a:off x="11020692" y="4110355"/>
              <a:ext cx="1957514" cy="8702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19"/>
                </a:lnSpc>
              </a:pPr>
              <a:r>
                <a:rPr lang="en-US" sz="52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funny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6A243DF-420D-DB73-3234-73F31E4683CA}"/>
              </a:ext>
            </a:extLst>
          </p:cNvPr>
          <p:cNvGrpSpPr/>
          <p:nvPr/>
        </p:nvGrpSpPr>
        <p:grpSpPr>
          <a:xfrm>
            <a:off x="12731012" y="3949679"/>
            <a:ext cx="3050390" cy="3185433"/>
            <a:chOff x="13006334" y="1343508"/>
            <a:chExt cx="3050390" cy="3185433"/>
          </a:xfrm>
        </p:grpSpPr>
        <p:sp>
          <p:nvSpPr>
            <p:cNvPr id="34" name="Freeform 34"/>
            <p:cNvSpPr/>
            <p:nvPr/>
          </p:nvSpPr>
          <p:spPr>
            <a:xfrm>
              <a:off x="13006334" y="1343508"/>
              <a:ext cx="3050390" cy="3185433"/>
            </a:xfrm>
            <a:custGeom>
              <a:avLst/>
              <a:gdLst/>
              <a:ahLst/>
              <a:cxnLst/>
              <a:rect l="l" t="t" r="r" b="b"/>
              <a:pathLst>
                <a:path w="2707250" h="2574349">
                  <a:moveTo>
                    <a:pt x="0" y="0"/>
                  </a:moveTo>
                  <a:lnTo>
                    <a:pt x="2707250" y="0"/>
                  </a:lnTo>
                  <a:lnTo>
                    <a:pt x="2707250" y="2574349"/>
                  </a:lnTo>
                  <a:lnTo>
                    <a:pt x="0" y="2574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647935AE-6BC7-4311-2F3B-FB7505C96146}"/>
                </a:ext>
              </a:extLst>
            </p:cNvPr>
            <p:cNvSpPr/>
            <p:nvPr/>
          </p:nvSpPr>
          <p:spPr>
            <a:xfrm>
              <a:off x="14070829" y="2888489"/>
              <a:ext cx="1222307" cy="880061"/>
            </a:xfrm>
            <a:custGeom>
              <a:avLst/>
              <a:gdLst/>
              <a:ahLst/>
              <a:cxnLst/>
              <a:rect l="l" t="t" r="r" b="b"/>
              <a:pathLst>
                <a:path w="1222307" h="880061">
                  <a:moveTo>
                    <a:pt x="0" y="0"/>
                  </a:moveTo>
                  <a:lnTo>
                    <a:pt x="1222307" y="0"/>
                  </a:lnTo>
                  <a:lnTo>
                    <a:pt x="1222307" y="880061"/>
                  </a:lnTo>
                  <a:lnTo>
                    <a:pt x="0" y="880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4" name="TextBox 32">
              <a:extLst>
                <a:ext uri="{FF2B5EF4-FFF2-40B4-BE49-F238E27FC236}">
                  <a16:creationId xmlns:a16="http://schemas.microsoft.com/office/drawing/2014/main" id="{35D585BC-42F3-3376-7C06-6E588442DACA}"/>
                </a:ext>
              </a:extLst>
            </p:cNvPr>
            <p:cNvSpPr txBox="1"/>
            <p:nvPr/>
          </p:nvSpPr>
          <p:spPr>
            <a:xfrm>
              <a:off x="13641984" y="2072454"/>
              <a:ext cx="1899368" cy="8765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419"/>
                </a:lnSpc>
              </a:pPr>
              <a:r>
                <a:rPr lang="en-US" sz="52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cool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4EDF4A7-76D6-B4C7-45D9-C729E8E6EEC0}"/>
              </a:ext>
            </a:extLst>
          </p:cNvPr>
          <p:cNvGrpSpPr/>
          <p:nvPr/>
        </p:nvGrpSpPr>
        <p:grpSpPr>
          <a:xfrm>
            <a:off x="4301481" y="6961495"/>
            <a:ext cx="3560176" cy="3058375"/>
            <a:chOff x="5297661" y="7063988"/>
            <a:chExt cx="3560176" cy="3058375"/>
          </a:xfrm>
        </p:grpSpPr>
        <p:sp>
          <p:nvSpPr>
            <p:cNvPr id="36" name="Freeform 36"/>
            <p:cNvSpPr/>
            <p:nvPr/>
          </p:nvSpPr>
          <p:spPr>
            <a:xfrm>
              <a:off x="5297661" y="7063988"/>
              <a:ext cx="3560176" cy="3058375"/>
            </a:xfrm>
            <a:custGeom>
              <a:avLst/>
              <a:gdLst/>
              <a:ahLst/>
              <a:cxnLst/>
              <a:rect l="l" t="t" r="r" b="b"/>
              <a:pathLst>
                <a:path w="2835994" h="2696772">
                  <a:moveTo>
                    <a:pt x="0" y="0"/>
                  </a:moveTo>
                  <a:lnTo>
                    <a:pt x="2835994" y="0"/>
                  </a:lnTo>
                  <a:lnTo>
                    <a:pt x="2835994" y="2696772"/>
                  </a:lnTo>
                  <a:lnTo>
                    <a:pt x="0" y="2696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30">
              <a:extLst>
                <a:ext uri="{FF2B5EF4-FFF2-40B4-BE49-F238E27FC236}">
                  <a16:creationId xmlns:a16="http://schemas.microsoft.com/office/drawing/2014/main" id="{C25522DF-44FE-9E7F-737E-81C1E0FFFE48}"/>
                </a:ext>
              </a:extLst>
            </p:cNvPr>
            <p:cNvSpPr/>
            <p:nvPr/>
          </p:nvSpPr>
          <p:spPr>
            <a:xfrm>
              <a:off x="6289556" y="8580919"/>
              <a:ext cx="1568905" cy="1039399"/>
            </a:xfrm>
            <a:custGeom>
              <a:avLst/>
              <a:gdLst/>
              <a:ahLst/>
              <a:cxnLst/>
              <a:rect l="l" t="t" r="r" b="b"/>
              <a:pathLst>
                <a:path w="1568905" h="1039399">
                  <a:moveTo>
                    <a:pt x="0" y="0"/>
                  </a:moveTo>
                  <a:lnTo>
                    <a:pt x="1568905" y="0"/>
                  </a:lnTo>
                  <a:lnTo>
                    <a:pt x="1568905" y="1039399"/>
                  </a:lnTo>
                  <a:lnTo>
                    <a:pt x="0" y="1039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7" name="TextBox 32">
              <a:extLst>
                <a:ext uri="{FF2B5EF4-FFF2-40B4-BE49-F238E27FC236}">
                  <a16:creationId xmlns:a16="http://schemas.microsoft.com/office/drawing/2014/main" id="{6D9EFD67-0343-9A0F-6FC1-ACFA07DB0F84}"/>
                </a:ext>
              </a:extLst>
            </p:cNvPr>
            <p:cNvSpPr txBox="1"/>
            <p:nvPr/>
          </p:nvSpPr>
          <p:spPr>
            <a:xfrm>
              <a:off x="6146554" y="7677589"/>
              <a:ext cx="1899368" cy="8765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419"/>
                </a:lnSpc>
              </a:pPr>
              <a:r>
                <a:rPr lang="en-US" sz="52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brave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753F74B-8BFF-54EA-0E73-F283C1379883}"/>
              </a:ext>
            </a:extLst>
          </p:cNvPr>
          <p:cNvGrpSpPr/>
          <p:nvPr/>
        </p:nvGrpSpPr>
        <p:grpSpPr>
          <a:xfrm>
            <a:off x="15161466" y="3752496"/>
            <a:ext cx="3538705" cy="3543029"/>
            <a:chOff x="12368518" y="5019643"/>
            <a:chExt cx="3538705" cy="3543029"/>
          </a:xfrm>
        </p:grpSpPr>
        <p:sp>
          <p:nvSpPr>
            <p:cNvPr id="35" name="Freeform 35"/>
            <p:cNvSpPr/>
            <p:nvPr/>
          </p:nvSpPr>
          <p:spPr>
            <a:xfrm>
              <a:off x="12368518" y="5019643"/>
              <a:ext cx="3538705" cy="3543029"/>
            </a:xfrm>
            <a:custGeom>
              <a:avLst/>
              <a:gdLst/>
              <a:ahLst/>
              <a:cxnLst/>
              <a:rect l="l" t="t" r="r" b="b"/>
              <a:pathLst>
                <a:path w="2835994" h="2696772">
                  <a:moveTo>
                    <a:pt x="0" y="0"/>
                  </a:moveTo>
                  <a:lnTo>
                    <a:pt x="2835994" y="0"/>
                  </a:lnTo>
                  <a:lnTo>
                    <a:pt x="2835994" y="2696772"/>
                  </a:lnTo>
                  <a:lnTo>
                    <a:pt x="0" y="2696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31">
              <a:extLst>
                <a:ext uri="{FF2B5EF4-FFF2-40B4-BE49-F238E27FC236}">
                  <a16:creationId xmlns:a16="http://schemas.microsoft.com/office/drawing/2014/main" id="{E6334ED7-BD67-3BC6-44A7-6FC3CF308694}"/>
                </a:ext>
              </a:extLst>
            </p:cNvPr>
            <p:cNvSpPr/>
            <p:nvPr/>
          </p:nvSpPr>
          <p:spPr>
            <a:xfrm rot="105728">
              <a:off x="13466484" y="6634932"/>
              <a:ext cx="1109218" cy="1191107"/>
            </a:xfrm>
            <a:custGeom>
              <a:avLst/>
              <a:gdLst/>
              <a:ahLst/>
              <a:cxnLst/>
              <a:rect l="l" t="t" r="r" b="b"/>
              <a:pathLst>
                <a:path w="1109218" h="1191107">
                  <a:moveTo>
                    <a:pt x="0" y="0"/>
                  </a:moveTo>
                  <a:lnTo>
                    <a:pt x="1109218" y="0"/>
                  </a:lnTo>
                  <a:lnTo>
                    <a:pt x="1109218" y="1191107"/>
                  </a:lnTo>
                  <a:lnTo>
                    <a:pt x="0" y="1191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TextBox 32">
              <a:extLst>
                <a:ext uri="{FF2B5EF4-FFF2-40B4-BE49-F238E27FC236}">
                  <a16:creationId xmlns:a16="http://schemas.microsoft.com/office/drawing/2014/main" id="{1F489494-E79C-C25D-86AF-DBCC09B99E5E}"/>
                </a:ext>
              </a:extLst>
            </p:cNvPr>
            <p:cNvSpPr txBox="1"/>
            <p:nvPr/>
          </p:nvSpPr>
          <p:spPr>
            <a:xfrm>
              <a:off x="13071408" y="5721550"/>
              <a:ext cx="1899368" cy="8765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419"/>
                </a:lnSpc>
              </a:pPr>
              <a:r>
                <a:rPr lang="en-US" sz="52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cute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9DC2E4D-0D0A-383C-AD1B-DD5B7E4C9B92}"/>
              </a:ext>
            </a:extLst>
          </p:cNvPr>
          <p:cNvGrpSpPr/>
          <p:nvPr/>
        </p:nvGrpSpPr>
        <p:grpSpPr>
          <a:xfrm>
            <a:off x="12780869" y="6870026"/>
            <a:ext cx="3538704" cy="3543029"/>
            <a:chOff x="10298439" y="6413315"/>
            <a:chExt cx="3538704" cy="3543029"/>
          </a:xfrm>
        </p:grpSpPr>
        <p:sp>
          <p:nvSpPr>
            <p:cNvPr id="39" name="Freeform 39"/>
            <p:cNvSpPr/>
            <p:nvPr/>
          </p:nvSpPr>
          <p:spPr>
            <a:xfrm>
              <a:off x="10298439" y="6413315"/>
              <a:ext cx="3538704" cy="3543029"/>
            </a:xfrm>
            <a:custGeom>
              <a:avLst/>
              <a:gdLst/>
              <a:ahLst/>
              <a:cxnLst/>
              <a:rect l="l" t="t" r="r" b="b"/>
              <a:pathLst>
                <a:path w="2835994" h="2696772">
                  <a:moveTo>
                    <a:pt x="0" y="0"/>
                  </a:moveTo>
                  <a:lnTo>
                    <a:pt x="2835994" y="0"/>
                  </a:lnTo>
                  <a:lnTo>
                    <a:pt x="2835994" y="2696772"/>
                  </a:lnTo>
                  <a:lnTo>
                    <a:pt x="0" y="2696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Freeform 34">
              <a:extLst>
                <a:ext uri="{FF2B5EF4-FFF2-40B4-BE49-F238E27FC236}">
                  <a16:creationId xmlns:a16="http://schemas.microsoft.com/office/drawing/2014/main" id="{073D5592-B0B9-449F-B61E-9BC79CA412BA}"/>
                </a:ext>
              </a:extLst>
            </p:cNvPr>
            <p:cNvSpPr/>
            <p:nvPr/>
          </p:nvSpPr>
          <p:spPr>
            <a:xfrm>
              <a:off x="10984323" y="7699276"/>
              <a:ext cx="1516341" cy="1664023"/>
            </a:xfrm>
            <a:custGeom>
              <a:avLst/>
              <a:gdLst/>
              <a:ahLst/>
              <a:cxnLst/>
              <a:rect l="l" t="t" r="r" b="b"/>
              <a:pathLst>
                <a:path w="1516341" h="1664023">
                  <a:moveTo>
                    <a:pt x="0" y="0"/>
                  </a:moveTo>
                  <a:lnTo>
                    <a:pt x="1516341" y="0"/>
                  </a:lnTo>
                  <a:lnTo>
                    <a:pt x="1516341" y="1664023"/>
                  </a:lnTo>
                  <a:lnTo>
                    <a:pt x="0" y="1664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3" name="TextBox 32">
              <a:extLst>
                <a:ext uri="{FF2B5EF4-FFF2-40B4-BE49-F238E27FC236}">
                  <a16:creationId xmlns:a16="http://schemas.microsoft.com/office/drawing/2014/main" id="{C312888F-6891-FEF5-6D80-12914A4DF7D8}"/>
                </a:ext>
              </a:extLst>
            </p:cNvPr>
            <p:cNvSpPr txBox="1"/>
            <p:nvPr/>
          </p:nvSpPr>
          <p:spPr>
            <a:xfrm>
              <a:off x="10944695" y="7261015"/>
              <a:ext cx="1899368" cy="8765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419"/>
                </a:lnSpc>
              </a:pPr>
              <a:r>
                <a:rPr lang="en-US" sz="52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smart</a:t>
              </a:r>
            </a:p>
          </p:txBody>
        </p:sp>
      </p:grpSp>
      <p:sp>
        <p:nvSpPr>
          <p:cNvPr id="3" name="Freeform 3"/>
          <p:cNvSpPr/>
          <p:nvPr/>
        </p:nvSpPr>
        <p:spPr>
          <a:xfrm>
            <a:off x="7084231" y="2206255"/>
            <a:ext cx="6042043" cy="7541159"/>
          </a:xfrm>
          <a:custGeom>
            <a:avLst/>
            <a:gdLst/>
            <a:ahLst/>
            <a:cxnLst/>
            <a:rect l="l" t="t" r="r" b="b"/>
            <a:pathLst>
              <a:path w="4271660" h="5398622">
                <a:moveTo>
                  <a:pt x="0" y="0"/>
                </a:moveTo>
                <a:lnTo>
                  <a:pt x="4271660" y="0"/>
                </a:lnTo>
                <a:lnTo>
                  <a:pt x="4271660" y="5398622"/>
                </a:lnTo>
                <a:lnTo>
                  <a:pt x="0" y="5398622"/>
                </a:lnTo>
                <a:lnTo>
                  <a:pt x="0" y="0"/>
                </a:lnTo>
                <a:close/>
              </a:path>
            </a:pathLst>
          </a:custGeom>
          <a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dirty="0"/>
          </a:p>
        </p:txBody>
      </p:sp>
      <p:sp>
        <p:nvSpPr>
          <p:cNvPr id="3" name="Freeform 3"/>
          <p:cNvSpPr/>
          <p:nvPr/>
        </p:nvSpPr>
        <p:spPr>
          <a:xfrm>
            <a:off x="7007911" y="351104"/>
            <a:ext cx="6781241" cy="9584792"/>
          </a:xfrm>
          <a:custGeom>
            <a:avLst/>
            <a:gdLst/>
            <a:ahLst/>
            <a:cxnLst/>
            <a:rect l="l" t="t" r="r" b="b"/>
            <a:pathLst>
              <a:path w="6781241" h="9584792">
                <a:moveTo>
                  <a:pt x="0" y="0"/>
                </a:moveTo>
                <a:lnTo>
                  <a:pt x="6781241" y="0"/>
                </a:lnTo>
                <a:lnTo>
                  <a:pt x="6781241" y="9584792"/>
                </a:lnTo>
                <a:lnTo>
                  <a:pt x="0" y="95847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32527" y="2436848"/>
            <a:ext cx="5275385" cy="4114800"/>
          </a:xfrm>
          <a:custGeom>
            <a:avLst/>
            <a:gdLst/>
            <a:ahLst/>
            <a:cxnLst/>
            <a:rect l="l" t="t" r="r" b="b"/>
            <a:pathLst>
              <a:path w="5275385" h="4114800">
                <a:moveTo>
                  <a:pt x="0" y="0"/>
                </a:moveTo>
                <a:lnTo>
                  <a:pt x="5275384" y="0"/>
                </a:lnTo>
                <a:lnTo>
                  <a:pt x="52753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4C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7994" y="4872718"/>
            <a:ext cx="18080006" cy="3963731"/>
          </a:xfrm>
          <a:prstGeom prst="line">
            <a:avLst/>
          </a:prstGeom>
          <a:ln w="85725" cap="flat">
            <a:solidFill>
              <a:srgbClr val="373A3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0" y="0"/>
            <a:ext cx="12774067" cy="10506172"/>
          </a:xfrm>
          <a:prstGeom prst="line">
            <a:avLst/>
          </a:prstGeom>
          <a:ln w="85725" cap="flat">
            <a:solidFill>
              <a:srgbClr val="373A3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5708522" y="0"/>
            <a:ext cx="4277211" cy="10224117"/>
          </a:xfrm>
          <a:prstGeom prst="line">
            <a:avLst/>
          </a:prstGeom>
          <a:ln w="76200" cap="rnd">
            <a:solidFill>
              <a:srgbClr val="373A3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flipV="1">
            <a:off x="-708878" y="5784949"/>
            <a:ext cx="19280737" cy="2241027"/>
          </a:xfrm>
          <a:prstGeom prst="line">
            <a:avLst/>
          </a:prstGeom>
          <a:ln w="85725" cap="flat">
            <a:solidFill>
              <a:srgbClr val="373A3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V="1">
            <a:off x="5305762" y="0"/>
            <a:ext cx="8903260" cy="11413635"/>
          </a:xfrm>
          <a:prstGeom prst="line">
            <a:avLst/>
          </a:prstGeom>
          <a:ln w="85725" cap="flat">
            <a:solidFill>
              <a:srgbClr val="373A3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6530033" y="1448795"/>
            <a:ext cx="7102733" cy="8059839"/>
          </a:xfrm>
          <a:custGeom>
            <a:avLst/>
            <a:gdLst/>
            <a:ahLst/>
            <a:cxnLst/>
            <a:rect l="l" t="t" r="r" b="b"/>
            <a:pathLst>
              <a:path w="7102733" h="8059839">
                <a:moveTo>
                  <a:pt x="0" y="0"/>
                </a:moveTo>
                <a:lnTo>
                  <a:pt x="7102733" y="0"/>
                </a:lnTo>
                <a:lnTo>
                  <a:pt x="7102733" y="8059839"/>
                </a:lnTo>
                <a:lnTo>
                  <a:pt x="0" y="80598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 flipV="1">
            <a:off x="9393856" y="8339193"/>
            <a:ext cx="687544" cy="363675"/>
          </a:xfrm>
          <a:prstGeom prst="line">
            <a:avLst/>
          </a:prstGeom>
          <a:ln w="76200" cap="rnd">
            <a:solidFill>
              <a:srgbClr val="373A3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flipV="1">
            <a:off x="10081400" y="7178985"/>
            <a:ext cx="669847" cy="1160209"/>
          </a:xfrm>
          <a:prstGeom prst="line">
            <a:avLst/>
          </a:prstGeom>
          <a:ln w="76200" cap="rnd">
            <a:solidFill>
              <a:srgbClr val="373A3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flipH="1">
            <a:off x="9216602" y="7935293"/>
            <a:ext cx="365902" cy="276904"/>
          </a:xfrm>
          <a:prstGeom prst="line">
            <a:avLst/>
          </a:prstGeom>
          <a:ln w="76200" cap="rnd">
            <a:solidFill>
              <a:srgbClr val="373A3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H="1" flipV="1">
            <a:off x="8298559" y="8025976"/>
            <a:ext cx="918042" cy="186222"/>
          </a:xfrm>
          <a:prstGeom prst="line">
            <a:avLst/>
          </a:prstGeom>
          <a:ln w="76200" cap="rnd">
            <a:solidFill>
              <a:srgbClr val="373A3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H="1" flipV="1">
            <a:off x="6812071" y="7445386"/>
            <a:ext cx="782786" cy="1391063"/>
          </a:xfrm>
          <a:prstGeom prst="line">
            <a:avLst/>
          </a:prstGeom>
          <a:ln w="76200" cap="rnd">
            <a:solidFill>
              <a:srgbClr val="373A3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Freeform 13"/>
          <p:cNvSpPr/>
          <p:nvPr/>
        </p:nvSpPr>
        <p:spPr>
          <a:xfrm rot="876000">
            <a:off x="6462066" y="6911698"/>
            <a:ext cx="5210677" cy="3582340"/>
          </a:xfrm>
          <a:custGeom>
            <a:avLst/>
            <a:gdLst/>
            <a:ahLst/>
            <a:cxnLst/>
            <a:rect l="l" t="t" r="r" b="b"/>
            <a:pathLst>
              <a:path w="5210677" h="3582340">
                <a:moveTo>
                  <a:pt x="0" y="0"/>
                </a:moveTo>
                <a:lnTo>
                  <a:pt x="5210677" y="0"/>
                </a:lnTo>
                <a:lnTo>
                  <a:pt x="5210677" y="3582340"/>
                </a:lnTo>
                <a:lnTo>
                  <a:pt x="0" y="3582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7" name="cute">
            <a:extLst>
              <a:ext uri="{FF2B5EF4-FFF2-40B4-BE49-F238E27FC236}">
                <a16:creationId xmlns:a16="http://schemas.microsoft.com/office/drawing/2014/main" id="{0610FBA8-D9EC-DFBE-D615-C939F5DE6C97}"/>
              </a:ext>
            </a:extLst>
          </p:cNvPr>
          <p:cNvGrpSpPr/>
          <p:nvPr/>
        </p:nvGrpSpPr>
        <p:grpSpPr>
          <a:xfrm>
            <a:off x="5064307" y="405660"/>
            <a:ext cx="1957513" cy="1567613"/>
            <a:chOff x="5064307" y="405660"/>
            <a:chExt cx="1957513" cy="1567613"/>
          </a:xfrm>
        </p:grpSpPr>
        <p:sp>
          <p:nvSpPr>
            <p:cNvPr id="20" name="Freeform 20"/>
            <p:cNvSpPr/>
            <p:nvPr/>
          </p:nvSpPr>
          <p:spPr>
            <a:xfrm>
              <a:off x="5214006" y="833318"/>
              <a:ext cx="1658116" cy="1139955"/>
            </a:xfrm>
            <a:custGeom>
              <a:avLst/>
              <a:gdLst/>
              <a:ahLst/>
              <a:cxnLst/>
              <a:rect l="l" t="t" r="r" b="b"/>
              <a:pathLst>
                <a:path w="2210821" h="1519940">
                  <a:moveTo>
                    <a:pt x="0" y="0"/>
                  </a:moveTo>
                  <a:lnTo>
                    <a:pt x="2210821" y="0"/>
                  </a:lnTo>
                  <a:lnTo>
                    <a:pt x="2210821" y="1519940"/>
                  </a:lnTo>
                  <a:lnTo>
                    <a:pt x="0" y="1519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5064307" y="1128340"/>
              <a:ext cx="1957513" cy="507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cute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5214006" y="405660"/>
              <a:ext cx="1658116" cy="383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4"/>
                </a:lnSpc>
              </a:pPr>
              <a:r>
                <a:rPr lang="en-US" sz="2224" dirty="0" err="1">
                  <a:solidFill>
                    <a:srgbClr val="000000"/>
                  </a:solidFill>
                  <a:latin typeface="M Plus Rounded Black"/>
                  <a:ea typeface="M Plus Rounded Black"/>
                  <a:cs typeface="M Plus Rounded Black"/>
                  <a:sym typeface="M Plus Rounded Black"/>
                </a:rPr>
                <a:t>かわいい</a:t>
              </a:r>
              <a:endParaRPr lang="en-US" sz="2224" dirty="0">
                <a:solidFill>
                  <a:srgbClr val="000000"/>
                </a:solidFill>
                <a:latin typeface="M Plus Rounded Black"/>
                <a:ea typeface="M Plus Rounded Black"/>
                <a:cs typeface="M Plus Rounded Black"/>
                <a:sym typeface="M Plus Rounded Black"/>
              </a:endParaRPr>
            </a:p>
          </p:txBody>
        </p:sp>
      </p:grpSp>
      <p:grpSp>
        <p:nvGrpSpPr>
          <p:cNvPr id="65" name="kind">
            <a:extLst>
              <a:ext uri="{FF2B5EF4-FFF2-40B4-BE49-F238E27FC236}">
                <a16:creationId xmlns:a16="http://schemas.microsoft.com/office/drawing/2014/main" id="{198EC71C-B610-E1E5-C7B9-EBD9B4C90B6F}"/>
              </a:ext>
            </a:extLst>
          </p:cNvPr>
          <p:cNvGrpSpPr/>
          <p:nvPr/>
        </p:nvGrpSpPr>
        <p:grpSpPr>
          <a:xfrm>
            <a:off x="379056" y="405660"/>
            <a:ext cx="2230215" cy="1567613"/>
            <a:chOff x="379056" y="405660"/>
            <a:chExt cx="2230215" cy="1567613"/>
          </a:xfrm>
        </p:grpSpPr>
        <p:sp>
          <p:nvSpPr>
            <p:cNvPr id="29" name="Freeform 29"/>
            <p:cNvSpPr/>
            <p:nvPr/>
          </p:nvSpPr>
          <p:spPr>
            <a:xfrm>
              <a:off x="665105" y="833318"/>
              <a:ext cx="1658116" cy="1139955"/>
            </a:xfrm>
            <a:custGeom>
              <a:avLst/>
              <a:gdLst/>
              <a:ahLst/>
              <a:cxnLst/>
              <a:rect l="l" t="t" r="r" b="b"/>
              <a:pathLst>
                <a:path w="2210821" h="1519940">
                  <a:moveTo>
                    <a:pt x="0" y="0"/>
                  </a:moveTo>
                  <a:lnTo>
                    <a:pt x="2210822" y="0"/>
                  </a:lnTo>
                  <a:lnTo>
                    <a:pt x="2210822" y="1519940"/>
                  </a:lnTo>
                  <a:lnTo>
                    <a:pt x="0" y="1519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379056" y="1128340"/>
              <a:ext cx="2230215" cy="507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kind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665105" y="405660"/>
              <a:ext cx="1658116" cy="383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4"/>
                </a:lnSpc>
              </a:pPr>
              <a:r>
                <a:rPr lang="en-US" sz="2224" dirty="0" err="1">
                  <a:solidFill>
                    <a:srgbClr val="000000"/>
                  </a:solidFill>
                  <a:latin typeface="M Plus Rounded Black"/>
                  <a:ea typeface="M Plus Rounded Black"/>
                  <a:cs typeface="M Plus Rounded Black"/>
                  <a:sym typeface="M Plus Rounded Black"/>
                </a:rPr>
                <a:t>親切な</a:t>
              </a:r>
              <a:endParaRPr lang="en-US" sz="2224" dirty="0">
                <a:solidFill>
                  <a:srgbClr val="000000"/>
                </a:solidFill>
                <a:latin typeface="M Plus Rounded Black"/>
                <a:ea typeface="M Plus Rounded Black"/>
                <a:cs typeface="M Plus Rounded Black"/>
                <a:sym typeface="M Plus Rounded Black"/>
              </a:endParaRPr>
            </a:p>
          </p:txBody>
        </p:sp>
      </p:grpSp>
      <p:grpSp>
        <p:nvGrpSpPr>
          <p:cNvPr id="68" name="brave">
            <a:extLst>
              <a:ext uri="{FF2B5EF4-FFF2-40B4-BE49-F238E27FC236}">
                <a16:creationId xmlns:a16="http://schemas.microsoft.com/office/drawing/2014/main" id="{E3AC4B81-F62A-D6B7-092C-871BFF9A5F73}"/>
              </a:ext>
            </a:extLst>
          </p:cNvPr>
          <p:cNvGrpSpPr/>
          <p:nvPr/>
        </p:nvGrpSpPr>
        <p:grpSpPr>
          <a:xfrm>
            <a:off x="7270582" y="405660"/>
            <a:ext cx="1957513" cy="1567613"/>
            <a:chOff x="7270582" y="405660"/>
            <a:chExt cx="1957513" cy="1567613"/>
          </a:xfrm>
        </p:grpSpPr>
        <p:sp>
          <p:nvSpPr>
            <p:cNvPr id="18" name="Freeform 18"/>
            <p:cNvSpPr/>
            <p:nvPr/>
          </p:nvSpPr>
          <p:spPr>
            <a:xfrm>
              <a:off x="7420281" y="833318"/>
              <a:ext cx="1658116" cy="1139955"/>
            </a:xfrm>
            <a:custGeom>
              <a:avLst/>
              <a:gdLst/>
              <a:ahLst/>
              <a:cxnLst/>
              <a:rect l="l" t="t" r="r" b="b"/>
              <a:pathLst>
                <a:path w="2210821" h="1519940">
                  <a:moveTo>
                    <a:pt x="0" y="0"/>
                  </a:moveTo>
                  <a:lnTo>
                    <a:pt x="2210821" y="0"/>
                  </a:lnTo>
                  <a:lnTo>
                    <a:pt x="2210821" y="1519940"/>
                  </a:lnTo>
                  <a:lnTo>
                    <a:pt x="0" y="1519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TextBox 32"/>
            <p:cNvSpPr txBox="1"/>
            <p:nvPr/>
          </p:nvSpPr>
          <p:spPr>
            <a:xfrm>
              <a:off x="7270582" y="1128340"/>
              <a:ext cx="1957513" cy="507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brave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420281" y="405660"/>
              <a:ext cx="1658116" cy="383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4"/>
                </a:lnSpc>
              </a:pPr>
              <a:r>
                <a:rPr lang="en-US" sz="2224" dirty="0" err="1">
                  <a:solidFill>
                    <a:srgbClr val="000000"/>
                  </a:solidFill>
                  <a:latin typeface="M Plus Rounded Black"/>
                  <a:ea typeface="M Plus Rounded Black"/>
                  <a:cs typeface="M Plus Rounded Black"/>
                  <a:sym typeface="M Plus Rounded Black"/>
                </a:rPr>
                <a:t>勇敢な</a:t>
              </a:r>
              <a:endParaRPr lang="en-US" sz="2224" dirty="0">
                <a:solidFill>
                  <a:srgbClr val="000000"/>
                </a:solidFill>
                <a:latin typeface="M Plus Rounded Black"/>
                <a:ea typeface="M Plus Rounded Black"/>
                <a:cs typeface="M Plus Rounded Black"/>
                <a:sym typeface="M Plus Rounded Black"/>
              </a:endParaRPr>
            </a:p>
          </p:txBody>
        </p:sp>
      </p:grpSp>
      <p:grpSp>
        <p:nvGrpSpPr>
          <p:cNvPr id="69" name="cool">
            <a:extLst>
              <a:ext uri="{FF2B5EF4-FFF2-40B4-BE49-F238E27FC236}">
                <a16:creationId xmlns:a16="http://schemas.microsoft.com/office/drawing/2014/main" id="{A54733ED-8B66-7080-D1E8-CE807D539FA9}"/>
              </a:ext>
            </a:extLst>
          </p:cNvPr>
          <p:cNvGrpSpPr/>
          <p:nvPr/>
        </p:nvGrpSpPr>
        <p:grpSpPr>
          <a:xfrm>
            <a:off x="9476857" y="405660"/>
            <a:ext cx="1957513" cy="1567613"/>
            <a:chOff x="9476857" y="405660"/>
            <a:chExt cx="1957513" cy="1567613"/>
          </a:xfrm>
        </p:grpSpPr>
        <p:sp>
          <p:nvSpPr>
            <p:cNvPr id="19" name="Freeform 19"/>
            <p:cNvSpPr/>
            <p:nvPr/>
          </p:nvSpPr>
          <p:spPr>
            <a:xfrm>
              <a:off x="9626556" y="833318"/>
              <a:ext cx="1658116" cy="1139955"/>
            </a:xfrm>
            <a:custGeom>
              <a:avLst/>
              <a:gdLst/>
              <a:ahLst/>
              <a:cxnLst/>
              <a:rect l="l" t="t" r="r" b="b"/>
              <a:pathLst>
                <a:path w="2210821" h="1519940">
                  <a:moveTo>
                    <a:pt x="0" y="0"/>
                  </a:moveTo>
                  <a:lnTo>
                    <a:pt x="2210821" y="0"/>
                  </a:lnTo>
                  <a:lnTo>
                    <a:pt x="2210821" y="1519940"/>
                  </a:lnTo>
                  <a:lnTo>
                    <a:pt x="0" y="1519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TextBox 34"/>
            <p:cNvSpPr txBox="1"/>
            <p:nvPr/>
          </p:nvSpPr>
          <p:spPr>
            <a:xfrm>
              <a:off x="9476857" y="1128340"/>
              <a:ext cx="1957513" cy="507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cool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9626556" y="405660"/>
              <a:ext cx="1658116" cy="383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4"/>
                </a:lnSpc>
              </a:pPr>
              <a:r>
                <a:rPr lang="en-US" sz="2224">
                  <a:solidFill>
                    <a:srgbClr val="000000"/>
                  </a:solidFill>
                  <a:latin typeface="M Plus Rounded Black"/>
                  <a:ea typeface="M Plus Rounded Black"/>
                  <a:cs typeface="M Plus Rounded Black"/>
                  <a:sym typeface="M Plus Rounded Black"/>
                </a:rPr>
                <a:t>かっこいい</a:t>
              </a:r>
            </a:p>
          </p:txBody>
        </p:sp>
      </p:grpSp>
      <p:grpSp>
        <p:nvGrpSpPr>
          <p:cNvPr id="66" name="funny">
            <a:extLst>
              <a:ext uri="{FF2B5EF4-FFF2-40B4-BE49-F238E27FC236}">
                <a16:creationId xmlns:a16="http://schemas.microsoft.com/office/drawing/2014/main" id="{1E581163-2DFB-1A04-6F8E-4261AE2FAC47}"/>
              </a:ext>
            </a:extLst>
          </p:cNvPr>
          <p:cNvGrpSpPr/>
          <p:nvPr/>
        </p:nvGrpSpPr>
        <p:grpSpPr>
          <a:xfrm>
            <a:off x="2858032" y="405660"/>
            <a:ext cx="1957513" cy="1567613"/>
            <a:chOff x="2858032" y="405660"/>
            <a:chExt cx="1957513" cy="1567613"/>
          </a:xfrm>
        </p:grpSpPr>
        <p:sp>
          <p:nvSpPr>
            <p:cNvPr id="23" name="Freeform 23"/>
            <p:cNvSpPr/>
            <p:nvPr/>
          </p:nvSpPr>
          <p:spPr>
            <a:xfrm>
              <a:off x="3007731" y="833318"/>
              <a:ext cx="1658116" cy="1139955"/>
            </a:xfrm>
            <a:custGeom>
              <a:avLst/>
              <a:gdLst/>
              <a:ahLst/>
              <a:cxnLst/>
              <a:rect l="l" t="t" r="r" b="b"/>
              <a:pathLst>
                <a:path w="2210821" h="1519940">
                  <a:moveTo>
                    <a:pt x="0" y="0"/>
                  </a:moveTo>
                  <a:lnTo>
                    <a:pt x="2210822" y="0"/>
                  </a:lnTo>
                  <a:lnTo>
                    <a:pt x="2210822" y="1519940"/>
                  </a:lnTo>
                  <a:lnTo>
                    <a:pt x="0" y="1519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2858032" y="1128340"/>
              <a:ext cx="1957513" cy="507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funny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3007731" y="405660"/>
              <a:ext cx="1658116" cy="383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4"/>
                </a:lnSpc>
              </a:pPr>
              <a:r>
                <a:rPr lang="en-US" sz="2224">
                  <a:solidFill>
                    <a:srgbClr val="000000"/>
                  </a:solidFill>
                  <a:latin typeface="M Plus Rounded Black"/>
                  <a:ea typeface="M Plus Rounded Black"/>
                  <a:cs typeface="M Plus Rounded Black"/>
                  <a:sym typeface="M Plus Rounded Black"/>
                </a:rPr>
                <a:t>おもしろい</a:t>
              </a:r>
            </a:p>
          </p:txBody>
        </p:sp>
      </p:grpSp>
      <p:grpSp>
        <p:nvGrpSpPr>
          <p:cNvPr id="71" name="smart">
            <a:extLst>
              <a:ext uri="{FF2B5EF4-FFF2-40B4-BE49-F238E27FC236}">
                <a16:creationId xmlns:a16="http://schemas.microsoft.com/office/drawing/2014/main" id="{0629A49D-C299-A3B4-FE70-1EA838196A81}"/>
              </a:ext>
            </a:extLst>
          </p:cNvPr>
          <p:cNvGrpSpPr/>
          <p:nvPr/>
        </p:nvGrpSpPr>
        <p:grpSpPr>
          <a:xfrm>
            <a:off x="13889407" y="405660"/>
            <a:ext cx="1957513" cy="1567613"/>
            <a:chOff x="13889407" y="405660"/>
            <a:chExt cx="1957513" cy="1567613"/>
          </a:xfrm>
        </p:grpSpPr>
        <p:sp>
          <p:nvSpPr>
            <p:cNvPr id="25" name="Freeform 25"/>
            <p:cNvSpPr/>
            <p:nvPr/>
          </p:nvSpPr>
          <p:spPr>
            <a:xfrm>
              <a:off x="14039105" y="833318"/>
              <a:ext cx="1658116" cy="1139955"/>
            </a:xfrm>
            <a:custGeom>
              <a:avLst/>
              <a:gdLst/>
              <a:ahLst/>
              <a:cxnLst/>
              <a:rect l="l" t="t" r="r" b="b"/>
              <a:pathLst>
                <a:path w="2210821" h="1519940">
                  <a:moveTo>
                    <a:pt x="0" y="0"/>
                  </a:moveTo>
                  <a:lnTo>
                    <a:pt x="2210822" y="0"/>
                  </a:lnTo>
                  <a:lnTo>
                    <a:pt x="2210822" y="1519940"/>
                  </a:lnTo>
                  <a:lnTo>
                    <a:pt x="0" y="1519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TextBox 37"/>
            <p:cNvSpPr txBox="1"/>
            <p:nvPr/>
          </p:nvSpPr>
          <p:spPr>
            <a:xfrm>
              <a:off x="13889407" y="1128340"/>
              <a:ext cx="1957513" cy="507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smart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4039105" y="405660"/>
              <a:ext cx="1658116" cy="383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4"/>
                </a:lnSpc>
              </a:pPr>
              <a:r>
                <a:rPr lang="en-US" sz="2224">
                  <a:solidFill>
                    <a:srgbClr val="000000"/>
                  </a:solidFill>
                  <a:latin typeface="M Plus Rounded Black"/>
                  <a:ea typeface="M Plus Rounded Black"/>
                  <a:cs typeface="M Plus Rounded Black"/>
                  <a:sym typeface="M Plus Rounded Black"/>
                </a:rPr>
                <a:t>かしこい</a:t>
              </a:r>
            </a:p>
          </p:txBody>
        </p:sp>
      </p:grpSp>
      <p:grpSp>
        <p:nvGrpSpPr>
          <p:cNvPr id="72" name="strong">
            <a:extLst>
              <a:ext uri="{FF2B5EF4-FFF2-40B4-BE49-F238E27FC236}">
                <a16:creationId xmlns:a16="http://schemas.microsoft.com/office/drawing/2014/main" id="{90F9E2C4-F0C5-9E1D-FDC5-C8F1E53FCAC1}"/>
              </a:ext>
            </a:extLst>
          </p:cNvPr>
          <p:cNvGrpSpPr/>
          <p:nvPr/>
        </p:nvGrpSpPr>
        <p:grpSpPr>
          <a:xfrm>
            <a:off x="16095682" y="405660"/>
            <a:ext cx="1957513" cy="1567613"/>
            <a:chOff x="16095682" y="405660"/>
            <a:chExt cx="1957513" cy="1567613"/>
          </a:xfrm>
        </p:grpSpPr>
        <p:sp>
          <p:nvSpPr>
            <p:cNvPr id="26" name="Freeform 26"/>
            <p:cNvSpPr/>
            <p:nvPr/>
          </p:nvSpPr>
          <p:spPr>
            <a:xfrm>
              <a:off x="16245380" y="833318"/>
              <a:ext cx="1658116" cy="1139955"/>
            </a:xfrm>
            <a:custGeom>
              <a:avLst/>
              <a:gdLst/>
              <a:ahLst/>
              <a:cxnLst/>
              <a:rect l="l" t="t" r="r" b="b"/>
              <a:pathLst>
                <a:path w="2210821" h="1519940">
                  <a:moveTo>
                    <a:pt x="0" y="0"/>
                  </a:moveTo>
                  <a:lnTo>
                    <a:pt x="2210822" y="0"/>
                  </a:lnTo>
                  <a:lnTo>
                    <a:pt x="2210822" y="1519940"/>
                  </a:lnTo>
                  <a:lnTo>
                    <a:pt x="0" y="1519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TextBox 39"/>
            <p:cNvSpPr txBox="1"/>
            <p:nvPr/>
          </p:nvSpPr>
          <p:spPr>
            <a:xfrm>
              <a:off x="16095682" y="1128340"/>
              <a:ext cx="1957513" cy="507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strong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16245380" y="405660"/>
              <a:ext cx="1658116" cy="383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4"/>
                </a:lnSpc>
              </a:pPr>
              <a:r>
                <a:rPr lang="en-US" sz="2224" dirty="0" err="1">
                  <a:solidFill>
                    <a:srgbClr val="000000"/>
                  </a:solidFill>
                  <a:latin typeface="M Plus Rounded Black"/>
                  <a:ea typeface="M Plus Rounded Black"/>
                  <a:cs typeface="M Plus Rounded Black"/>
                  <a:sym typeface="M Plus Rounded Black"/>
                </a:rPr>
                <a:t>強い</a:t>
              </a:r>
              <a:endParaRPr lang="en-US" sz="2224" dirty="0">
                <a:solidFill>
                  <a:srgbClr val="000000"/>
                </a:solidFill>
                <a:latin typeface="M Plus Rounded Black"/>
                <a:ea typeface="M Plus Rounded Black"/>
                <a:cs typeface="M Plus Rounded Black"/>
                <a:sym typeface="M Plus Rounded Black"/>
              </a:endParaRPr>
            </a:p>
          </p:txBody>
        </p:sp>
      </p:grpSp>
      <p:grpSp>
        <p:nvGrpSpPr>
          <p:cNvPr id="70" name="active">
            <a:extLst>
              <a:ext uri="{FF2B5EF4-FFF2-40B4-BE49-F238E27FC236}">
                <a16:creationId xmlns:a16="http://schemas.microsoft.com/office/drawing/2014/main" id="{D52ED994-5F4E-D871-AE50-67A8B0F068AC}"/>
              </a:ext>
            </a:extLst>
          </p:cNvPr>
          <p:cNvGrpSpPr/>
          <p:nvPr/>
        </p:nvGrpSpPr>
        <p:grpSpPr>
          <a:xfrm>
            <a:off x="11683132" y="405660"/>
            <a:ext cx="1957513" cy="1567613"/>
            <a:chOff x="11683132" y="405660"/>
            <a:chExt cx="1957513" cy="1567613"/>
          </a:xfrm>
        </p:grpSpPr>
        <p:sp>
          <p:nvSpPr>
            <p:cNvPr id="27" name="Freeform 27"/>
            <p:cNvSpPr/>
            <p:nvPr/>
          </p:nvSpPr>
          <p:spPr>
            <a:xfrm>
              <a:off x="11832830" y="833318"/>
              <a:ext cx="1658116" cy="1139955"/>
            </a:xfrm>
            <a:custGeom>
              <a:avLst/>
              <a:gdLst/>
              <a:ahLst/>
              <a:cxnLst/>
              <a:rect l="l" t="t" r="r" b="b"/>
              <a:pathLst>
                <a:path w="2210821" h="1519940">
                  <a:moveTo>
                    <a:pt x="0" y="0"/>
                  </a:moveTo>
                  <a:lnTo>
                    <a:pt x="2210822" y="0"/>
                  </a:lnTo>
                  <a:lnTo>
                    <a:pt x="2210822" y="1519940"/>
                  </a:lnTo>
                  <a:lnTo>
                    <a:pt x="0" y="1519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11683132" y="1128340"/>
              <a:ext cx="1957513" cy="507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active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1832830" y="405660"/>
              <a:ext cx="1658116" cy="383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4"/>
                </a:lnSpc>
              </a:pPr>
              <a:r>
                <a:rPr lang="en-US" sz="2224">
                  <a:solidFill>
                    <a:srgbClr val="000000"/>
                  </a:solidFill>
                  <a:latin typeface="M Plus Rounded Black"/>
                  <a:ea typeface="M Plus Rounded Black"/>
                  <a:cs typeface="M Plus Rounded Black"/>
                  <a:sym typeface="M Plus Rounded Black"/>
                </a:rPr>
                <a:t>活発な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3D7D623-D322-D0B0-FE2F-E80DC84BD9DE}"/>
              </a:ext>
            </a:extLst>
          </p:cNvPr>
          <p:cNvGrpSpPr/>
          <p:nvPr/>
        </p:nvGrpSpPr>
        <p:grpSpPr>
          <a:xfrm>
            <a:off x="3089221" y="1543160"/>
            <a:ext cx="3135885" cy="3036008"/>
            <a:chOff x="3089221" y="1543160"/>
            <a:chExt cx="3135885" cy="3036008"/>
          </a:xfrm>
        </p:grpSpPr>
        <p:sp>
          <p:nvSpPr>
            <p:cNvPr id="43" name="Freeform 43"/>
            <p:cNvSpPr/>
            <p:nvPr/>
          </p:nvSpPr>
          <p:spPr>
            <a:xfrm>
              <a:off x="3089221" y="1543160"/>
              <a:ext cx="3135885" cy="3036008"/>
            </a:xfrm>
            <a:custGeom>
              <a:avLst/>
              <a:gdLst/>
              <a:ahLst/>
              <a:cxnLst/>
              <a:rect l="l" t="t" r="r" b="b"/>
              <a:pathLst>
                <a:path w="2856985" h="2789132">
                  <a:moveTo>
                    <a:pt x="0" y="0"/>
                  </a:moveTo>
                  <a:lnTo>
                    <a:pt x="2856985" y="0"/>
                  </a:lnTo>
                  <a:lnTo>
                    <a:pt x="2856985" y="2789132"/>
                  </a:lnTo>
                  <a:lnTo>
                    <a:pt x="0" y="27891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35">
              <a:extLst>
                <a:ext uri="{FF2B5EF4-FFF2-40B4-BE49-F238E27FC236}">
                  <a16:creationId xmlns:a16="http://schemas.microsoft.com/office/drawing/2014/main" id="{3121123B-E59A-625E-BE49-935ED44A86E7}"/>
                </a:ext>
              </a:extLst>
            </p:cNvPr>
            <p:cNvSpPr/>
            <p:nvPr/>
          </p:nvSpPr>
          <p:spPr>
            <a:xfrm>
              <a:off x="4088865" y="3032489"/>
              <a:ext cx="1378697" cy="1021959"/>
            </a:xfrm>
            <a:custGeom>
              <a:avLst/>
              <a:gdLst/>
              <a:ahLst/>
              <a:cxnLst/>
              <a:rect l="l" t="t" r="r" b="b"/>
              <a:pathLst>
                <a:path w="1838262" h="1362612">
                  <a:moveTo>
                    <a:pt x="0" y="0"/>
                  </a:moveTo>
                  <a:lnTo>
                    <a:pt x="1838262" y="0"/>
                  </a:lnTo>
                  <a:lnTo>
                    <a:pt x="1838262" y="1362612"/>
                  </a:lnTo>
                  <a:lnTo>
                    <a:pt x="0" y="1362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TextBox 36">
              <a:extLst>
                <a:ext uri="{FF2B5EF4-FFF2-40B4-BE49-F238E27FC236}">
                  <a16:creationId xmlns:a16="http://schemas.microsoft.com/office/drawing/2014/main" id="{723D22AE-A694-4301-C4D5-38BCCA862BE2}"/>
                </a:ext>
              </a:extLst>
            </p:cNvPr>
            <p:cNvSpPr txBox="1"/>
            <p:nvPr/>
          </p:nvSpPr>
          <p:spPr>
            <a:xfrm>
              <a:off x="3697730" y="2138339"/>
              <a:ext cx="1957514" cy="915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19"/>
                </a:lnSpc>
              </a:pPr>
              <a:r>
                <a:rPr lang="en-US" sz="4800" b="1" dirty="0">
                  <a:highlight>
                    <a:srgbClr val="C0C0C0"/>
                  </a:highlight>
                  <a:latin typeface="Congenial Black" panose="02000503040000020004" pitchFamily="2" charset="0"/>
                  <a:ea typeface="Didact Gothic"/>
                  <a:cs typeface="Didact Gothic"/>
                  <a:sym typeface="Didact Gothic"/>
                </a:rPr>
                <a:t>funny</a:t>
              </a:r>
              <a:endParaRPr lang="en-US" sz="5299" b="1" dirty="0">
                <a:highlight>
                  <a:srgbClr val="C0C0C0"/>
                </a:highlight>
                <a:latin typeface="Congenial Black" panose="02000503040000020004" pitchFamily="2" charset="0"/>
                <a:ea typeface="Didact Gothic"/>
                <a:cs typeface="Didact Gothic"/>
                <a:sym typeface="Didact Gothic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75EB1B2-8671-52EB-D91F-77CBF92702FC}"/>
              </a:ext>
            </a:extLst>
          </p:cNvPr>
          <p:cNvGrpSpPr/>
          <p:nvPr/>
        </p:nvGrpSpPr>
        <p:grpSpPr>
          <a:xfrm>
            <a:off x="207994" y="3748934"/>
            <a:ext cx="2856985" cy="2789132"/>
            <a:chOff x="207994" y="3748934"/>
            <a:chExt cx="2856985" cy="2789132"/>
          </a:xfrm>
        </p:grpSpPr>
        <p:sp>
          <p:nvSpPr>
            <p:cNvPr id="45" name="Freeform 45"/>
            <p:cNvSpPr/>
            <p:nvPr/>
          </p:nvSpPr>
          <p:spPr>
            <a:xfrm rot="400852">
              <a:off x="207994" y="3748934"/>
              <a:ext cx="2856985" cy="2789132"/>
            </a:xfrm>
            <a:custGeom>
              <a:avLst/>
              <a:gdLst/>
              <a:ahLst/>
              <a:cxnLst/>
              <a:rect l="l" t="t" r="r" b="b"/>
              <a:pathLst>
                <a:path w="2856985" h="2789132">
                  <a:moveTo>
                    <a:pt x="0" y="0"/>
                  </a:moveTo>
                  <a:lnTo>
                    <a:pt x="2856985" y="0"/>
                  </a:lnTo>
                  <a:lnTo>
                    <a:pt x="2856985" y="2789132"/>
                  </a:lnTo>
                  <a:lnTo>
                    <a:pt x="0" y="27891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30">
              <a:extLst>
                <a:ext uri="{FF2B5EF4-FFF2-40B4-BE49-F238E27FC236}">
                  <a16:creationId xmlns:a16="http://schemas.microsoft.com/office/drawing/2014/main" id="{B8E33399-7E18-FB9C-B660-CB6E651AABB1}"/>
                </a:ext>
              </a:extLst>
            </p:cNvPr>
            <p:cNvSpPr/>
            <p:nvPr/>
          </p:nvSpPr>
          <p:spPr>
            <a:xfrm rot="400852">
              <a:off x="747375" y="4933893"/>
              <a:ext cx="1568905" cy="1039399"/>
            </a:xfrm>
            <a:custGeom>
              <a:avLst/>
              <a:gdLst/>
              <a:ahLst/>
              <a:cxnLst/>
              <a:rect l="l" t="t" r="r" b="b"/>
              <a:pathLst>
                <a:path w="1568905" h="1039399">
                  <a:moveTo>
                    <a:pt x="0" y="0"/>
                  </a:moveTo>
                  <a:lnTo>
                    <a:pt x="1568905" y="0"/>
                  </a:lnTo>
                  <a:lnTo>
                    <a:pt x="1568905" y="1039399"/>
                  </a:lnTo>
                  <a:lnTo>
                    <a:pt x="0" y="1039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58" name="TextBox 36">
              <a:extLst>
                <a:ext uri="{FF2B5EF4-FFF2-40B4-BE49-F238E27FC236}">
                  <a16:creationId xmlns:a16="http://schemas.microsoft.com/office/drawing/2014/main" id="{AAE74E40-404F-2ED1-8B08-156F1B0EB00E}"/>
                </a:ext>
              </a:extLst>
            </p:cNvPr>
            <p:cNvSpPr txBox="1"/>
            <p:nvPr/>
          </p:nvSpPr>
          <p:spPr>
            <a:xfrm rot="400852">
              <a:off x="778178" y="4073566"/>
              <a:ext cx="1957514" cy="8963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19"/>
                </a:lnSpc>
              </a:pPr>
              <a:r>
                <a:rPr lang="en-US" sz="4800" b="1" dirty="0">
                  <a:highlight>
                    <a:srgbClr val="C0C0C0"/>
                  </a:highlight>
                  <a:latin typeface="Congenial Black" panose="02000503040000020004" pitchFamily="2" charset="0"/>
                  <a:ea typeface="Didact Gothic"/>
                  <a:cs typeface="Didact Gothic"/>
                  <a:sym typeface="Didact Gothic"/>
                </a:rPr>
                <a:t>  brave</a:t>
              </a:r>
              <a:endParaRPr lang="en-US" sz="5299" b="1" dirty="0">
                <a:highlight>
                  <a:srgbClr val="C0C0C0"/>
                </a:highlight>
                <a:latin typeface="Congenial Black" panose="02000503040000020004" pitchFamily="2" charset="0"/>
                <a:ea typeface="Didact Gothic"/>
                <a:cs typeface="Didact Gothic"/>
                <a:sym typeface="Didact Gothic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B951244-93D6-749D-5E97-334472E4703B}"/>
              </a:ext>
            </a:extLst>
          </p:cNvPr>
          <p:cNvGrpSpPr/>
          <p:nvPr/>
        </p:nvGrpSpPr>
        <p:grpSpPr>
          <a:xfrm>
            <a:off x="3168517" y="4378802"/>
            <a:ext cx="3109867" cy="3036008"/>
            <a:chOff x="3168517" y="4378802"/>
            <a:chExt cx="3109867" cy="3036008"/>
          </a:xfrm>
        </p:grpSpPr>
        <p:sp>
          <p:nvSpPr>
            <p:cNvPr id="14" name="Freeform 14"/>
            <p:cNvSpPr/>
            <p:nvPr/>
          </p:nvSpPr>
          <p:spPr>
            <a:xfrm>
              <a:off x="3168517" y="4378802"/>
              <a:ext cx="3109867" cy="3036008"/>
            </a:xfrm>
            <a:custGeom>
              <a:avLst/>
              <a:gdLst/>
              <a:ahLst/>
              <a:cxnLst/>
              <a:rect l="l" t="t" r="r" b="b"/>
              <a:pathLst>
                <a:path w="3109867" h="3036008">
                  <a:moveTo>
                    <a:pt x="0" y="0"/>
                  </a:moveTo>
                  <a:lnTo>
                    <a:pt x="3109868" y="0"/>
                  </a:lnTo>
                  <a:lnTo>
                    <a:pt x="3109868" y="3036008"/>
                  </a:lnTo>
                  <a:lnTo>
                    <a:pt x="0" y="3036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A7D6BDB1-2708-6D1F-7F87-3CE12FCE33D9}"/>
                </a:ext>
              </a:extLst>
            </p:cNvPr>
            <p:cNvSpPr/>
            <p:nvPr/>
          </p:nvSpPr>
          <p:spPr>
            <a:xfrm>
              <a:off x="3954574" y="5677564"/>
              <a:ext cx="1810066" cy="1183331"/>
            </a:xfrm>
            <a:custGeom>
              <a:avLst/>
              <a:gdLst/>
              <a:ahLst/>
              <a:cxnLst/>
              <a:rect l="l" t="t" r="r" b="b"/>
              <a:pathLst>
                <a:path w="1810066" h="1183331">
                  <a:moveTo>
                    <a:pt x="0" y="0"/>
                  </a:moveTo>
                  <a:lnTo>
                    <a:pt x="1810066" y="0"/>
                  </a:lnTo>
                  <a:lnTo>
                    <a:pt x="1810066" y="1183331"/>
                  </a:lnTo>
                  <a:lnTo>
                    <a:pt x="0" y="1183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" name="TextBox 36">
              <a:extLst>
                <a:ext uri="{FF2B5EF4-FFF2-40B4-BE49-F238E27FC236}">
                  <a16:creationId xmlns:a16="http://schemas.microsoft.com/office/drawing/2014/main" id="{B4296841-E5E3-0C4B-F283-F1F59F28C961}"/>
                </a:ext>
              </a:extLst>
            </p:cNvPr>
            <p:cNvSpPr txBox="1"/>
            <p:nvPr/>
          </p:nvSpPr>
          <p:spPr>
            <a:xfrm>
              <a:off x="3801734" y="4869432"/>
              <a:ext cx="1957514" cy="915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19"/>
                </a:lnSpc>
              </a:pPr>
              <a:r>
                <a:rPr lang="en-US" sz="4800" b="1" dirty="0">
                  <a:highlight>
                    <a:srgbClr val="C0C0C0"/>
                  </a:highlight>
                  <a:latin typeface="Congenial Black" panose="02000503040000020004" pitchFamily="2" charset="0"/>
                  <a:ea typeface="Didact Gothic"/>
                  <a:cs typeface="Didact Gothic"/>
                  <a:sym typeface="Didact Gothic"/>
                </a:rPr>
                <a:t>kind</a:t>
              </a:r>
              <a:endParaRPr lang="en-US" sz="5299" b="1" dirty="0">
                <a:highlight>
                  <a:srgbClr val="C0C0C0"/>
                </a:highlight>
                <a:latin typeface="Congenial Black" panose="02000503040000020004" pitchFamily="2" charset="0"/>
                <a:ea typeface="Didact Gothic"/>
                <a:cs typeface="Didact Gothic"/>
                <a:sym typeface="Didact Gothic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6978745-DD83-B22B-2F09-1679CD564514}"/>
              </a:ext>
            </a:extLst>
          </p:cNvPr>
          <p:cNvGrpSpPr/>
          <p:nvPr/>
        </p:nvGrpSpPr>
        <p:grpSpPr>
          <a:xfrm>
            <a:off x="4539762" y="6694193"/>
            <a:ext cx="3109867" cy="3036008"/>
            <a:chOff x="4539762" y="6694193"/>
            <a:chExt cx="3109867" cy="3036008"/>
          </a:xfrm>
        </p:grpSpPr>
        <p:sp>
          <p:nvSpPr>
            <p:cNvPr id="46" name="Freeform 46"/>
            <p:cNvSpPr/>
            <p:nvPr/>
          </p:nvSpPr>
          <p:spPr>
            <a:xfrm>
              <a:off x="4539762" y="6694193"/>
              <a:ext cx="3109867" cy="3036008"/>
            </a:xfrm>
            <a:custGeom>
              <a:avLst/>
              <a:gdLst/>
              <a:ahLst/>
              <a:cxnLst/>
              <a:rect l="l" t="t" r="r" b="b"/>
              <a:pathLst>
                <a:path w="3109867" h="3036008">
                  <a:moveTo>
                    <a:pt x="0" y="0"/>
                  </a:moveTo>
                  <a:lnTo>
                    <a:pt x="3109867" y="0"/>
                  </a:lnTo>
                  <a:lnTo>
                    <a:pt x="3109867" y="3036008"/>
                  </a:lnTo>
                  <a:lnTo>
                    <a:pt x="0" y="3036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77D014C5-41B3-C3BB-130F-9CC6F29A10A9}"/>
                </a:ext>
              </a:extLst>
            </p:cNvPr>
            <p:cNvSpPr/>
            <p:nvPr/>
          </p:nvSpPr>
          <p:spPr>
            <a:xfrm>
              <a:off x="5269155" y="7935293"/>
              <a:ext cx="1714587" cy="1215213"/>
            </a:xfrm>
            <a:custGeom>
              <a:avLst/>
              <a:gdLst/>
              <a:ahLst/>
              <a:cxnLst/>
              <a:rect l="l" t="t" r="r" b="b"/>
              <a:pathLst>
                <a:path w="1714587" h="1215213">
                  <a:moveTo>
                    <a:pt x="0" y="0"/>
                  </a:moveTo>
                  <a:lnTo>
                    <a:pt x="1714587" y="0"/>
                  </a:lnTo>
                  <a:lnTo>
                    <a:pt x="1714587" y="1215214"/>
                  </a:lnTo>
                  <a:lnTo>
                    <a:pt x="0" y="1215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0" name="TextBox 36">
              <a:extLst>
                <a:ext uri="{FF2B5EF4-FFF2-40B4-BE49-F238E27FC236}">
                  <a16:creationId xmlns:a16="http://schemas.microsoft.com/office/drawing/2014/main" id="{242DCDA1-FA29-B285-0B9D-4DCD2E8EB43B}"/>
                </a:ext>
              </a:extLst>
            </p:cNvPr>
            <p:cNvSpPr txBox="1"/>
            <p:nvPr/>
          </p:nvSpPr>
          <p:spPr>
            <a:xfrm>
              <a:off x="5136749" y="7027036"/>
              <a:ext cx="1957514" cy="915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19"/>
                </a:lnSpc>
              </a:pPr>
              <a:r>
                <a:rPr lang="en-US" sz="4800" b="1" dirty="0">
                  <a:highlight>
                    <a:srgbClr val="C0C0C0"/>
                  </a:highlight>
                  <a:latin typeface="Congenial Black" panose="02000503040000020004" pitchFamily="2" charset="0"/>
                  <a:ea typeface="Didact Gothic"/>
                  <a:cs typeface="Didact Gothic"/>
                  <a:sym typeface="Didact Gothic"/>
                </a:rPr>
                <a:t>strong</a:t>
              </a:r>
              <a:endParaRPr lang="en-US" sz="5299" b="1" dirty="0">
                <a:highlight>
                  <a:srgbClr val="C0C0C0"/>
                </a:highlight>
                <a:latin typeface="Congenial Black" panose="02000503040000020004" pitchFamily="2" charset="0"/>
                <a:ea typeface="Didact Gothic"/>
                <a:cs typeface="Didact Gothic"/>
                <a:sym typeface="Didact Gothic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AC8D21B-27F0-FD48-0F38-7F88A4371F6B}"/>
              </a:ext>
            </a:extLst>
          </p:cNvPr>
          <p:cNvGrpSpPr/>
          <p:nvPr/>
        </p:nvGrpSpPr>
        <p:grpSpPr>
          <a:xfrm>
            <a:off x="11792977" y="2083586"/>
            <a:ext cx="2856985" cy="2789132"/>
            <a:chOff x="11792977" y="2083586"/>
            <a:chExt cx="2856985" cy="2789132"/>
          </a:xfrm>
        </p:grpSpPr>
        <p:sp>
          <p:nvSpPr>
            <p:cNvPr id="44" name="Freeform 44"/>
            <p:cNvSpPr/>
            <p:nvPr/>
          </p:nvSpPr>
          <p:spPr>
            <a:xfrm>
              <a:off x="11792977" y="2083586"/>
              <a:ext cx="2856985" cy="2789132"/>
            </a:xfrm>
            <a:custGeom>
              <a:avLst/>
              <a:gdLst/>
              <a:ahLst/>
              <a:cxnLst/>
              <a:rect l="l" t="t" r="r" b="b"/>
              <a:pathLst>
                <a:path w="2856985" h="2789132">
                  <a:moveTo>
                    <a:pt x="0" y="0"/>
                  </a:moveTo>
                  <a:lnTo>
                    <a:pt x="2856985" y="0"/>
                  </a:lnTo>
                  <a:lnTo>
                    <a:pt x="2856985" y="2789132"/>
                  </a:lnTo>
                  <a:lnTo>
                    <a:pt x="0" y="27891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40C45F01-5EF9-BF43-7B1D-CE9DDFBCD82A}"/>
                </a:ext>
              </a:extLst>
            </p:cNvPr>
            <p:cNvSpPr/>
            <p:nvPr/>
          </p:nvSpPr>
          <p:spPr>
            <a:xfrm>
              <a:off x="12603552" y="2934453"/>
              <a:ext cx="1402333" cy="1600380"/>
            </a:xfrm>
            <a:custGeom>
              <a:avLst/>
              <a:gdLst/>
              <a:ahLst/>
              <a:cxnLst/>
              <a:rect l="l" t="t" r="r" b="b"/>
              <a:pathLst>
                <a:path w="1402333" h="1600380">
                  <a:moveTo>
                    <a:pt x="0" y="0"/>
                  </a:moveTo>
                  <a:lnTo>
                    <a:pt x="1402333" y="0"/>
                  </a:lnTo>
                  <a:lnTo>
                    <a:pt x="1402333" y="1600380"/>
                  </a:lnTo>
                  <a:lnTo>
                    <a:pt x="0" y="1600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1" name="TextBox 36">
              <a:extLst>
                <a:ext uri="{FF2B5EF4-FFF2-40B4-BE49-F238E27FC236}">
                  <a16:creationId xmlns:a16="http://schemas.microsoft.com/office/drawing/2014/main" id="{2529D4BC-256B-48F3-3F38-3D1F512C7C43}"/>
                </a:ext>
              </a:extLst>
            </p:cNvPr>
            <p:cNvSpPr txBox="1"/>
            <p:nvPr/>
          </p:nvSpPr>
          <p:spPr>
            <a:xfrm>
              <a:off x="12242712" y="2314607"/>
              <a:ext cx="1957514" cy="915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19"/>
                </a:lnSpc>
              </a:pPr>
              <a:r>
                <a:rPr lang="en-US" sz="4800" b="1" dirty="0">
                  <a:highlight>
                    <a:srgbClr val="C0C0C0"/>
                  </a:highlight>
                  <a:latin typeface="Congenial Black" panose="02000503040000020004" pitchFamily="2" charset="0"/>
                  <a:ea typeface="Didact Gothic"/>
                  <a:cs typeface="Didact Gothic"/>
                  <a:sym typeface="Didact Gothic"/>
                </a:rPr>
                <a:t>active</a:t>
              </a:r>
              <a:endParaRPr lang="en-US" sz="5299" b="1" dirty="0">
                <a:highlight>
                  <a:srgbClr val="C0C0C0"/>
                </a:highlight>
                <a:latin typeface="Congenial Black" panose="02000503040000020004" pitchFamily="2" charset="0"/>
                <a:ea typeface="Didact Gothic"/>
                <a:cs typeface="Didact Gothic"/>
                <a:sym typeface="Didact Gothic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B537888-30F0-2C59-5B1D-F47363E31058}"/>
              </a:ext>
            </a:extLst>
          </p:cNvPr>
          <p:cNvGrpSpPr/>
          <p:nvPr/>
        </p:nvGrpSpPr>
        <p:grpSpPr>
          <a:xfrm>
            <a:off x="14649962" y="2083586"/>
            <a:ext cx="2856985" cy="2789132"/>
            <a:chOff x="14649962" y="2083586"/>
            <a:chExt cx="2856985" cy="2789132"/>
          </a:xfrm>
        </p:grpSpPr>
        <p:sp>
          <p:nvSpPr>
            <p:cNvPr id="16" name="Freeform 16"/>
            <p:cNvSpPr/>
            <p:nvPr/>
          </p:nvSpPr>
          <p:spPr>
            <a:xfrm>
              <a:off x="14649962" y="2083586"/>
              <a:ext cx="2856985" cy="2789132"/>
            </a:xfrm>
            <a:custGeom>
              <a:avLst/>
              <a:gdLst/>
              <a:ahLst/>
              <a:cxnLst/>
              <a:rect l="l" t="t" r="r" b="b"/>
              <a:pathLst>
                <a:path w="2856985" h="2789132">
                  <a:moveTo>
                    <a:pt x="0" y="0"/>
                  </a:moveTo>
                  <a:lnTo>
                    <a:pt x="2856985" y="0"/>
                  </a:lnTo>
                  <a:lnTo>
                    <a:pt x="2856985" y="2789132"/>
                  </a:lnTo>
                  <a:lnTo>
                    <a:pt x="0" y="27891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31">
              <a:extLst>
                <a:ext uri="{FF2B5EF4-FFF2-40B4-BE49-F238E27FC236}">
                  <a16:creationId xmlns:a16="http://schemas.microsoft.com/office/drawing/2014/main" id="{A74D1729-98A1-2432-BC64-D41E711F9EAB}"/>
                </a:ext>
              </a:extLst>
            </p:cNvPr>
            <p:cNvSpPr/>
            <p:nvPr/>
          </p:nvSpPr>
          <p:spPr>
            <a:xfrm rot="105728">
              <a:off x="15461657" y="3313885"/>
              <a:ext cx="1109218" cy="1191107"/>
            </a:xfrm>
            <a:custGeom>
              <a:avLst/>
              <a:gdLst/>
              <a:ahLst/>
              <a:cxnLst/>
              <a:rect l="l" t="t" r="r" b="b"/>
              <a:pathLst>
                <a:path w="1109218" h="1191107">
                  <a:moveTo>
                    <a:pt x="0" y="0"/>
                  </a:moveTo>
                  <a:lnTo>
                    <a:pt x="1109218" y="0"/>
                  </a:lnTo>
                  <a:lnTo>
                    <a:pt x="1109218" y="1191107"/>
                  </a:lnTo>
                  <a:lnTo>
                    <a:pt x="0" y="1191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2" name="TextBox 36">
              <a:extLst>
                <a:ext uri="{FF2B5EF4-FFF2-40B4-BE49-F238E27FC236}">
                  <a16:creationId xmlns:a16="http://schemas.microsoft.com/office/drawing/2014/main" id="{CB983586-423F-DECE-7712-01EFFD055C0B}"/>
                </a:ext>
              </a:extLst>
            </p:cNvPr>
            <p:cNvSpPr txBox="1"/>
            <p:nvPr/>
          </p:nvSpPr>
          <p:spPr>
            <a:xfrm>
              <a:off x="15099697" y="2383956"/>
              <a:ext cx="1957514" cy="915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19"/>
                </a:lnSpc>
              </a:pPr>
              <a:r>
                <a:rPr lang="en-US" sz="4800" b="1" dirty="0">
                  <a:highlight>
                    <a:srgbClr val="C0C0C0"/>
                  </a:highlight>
                  <a:latin typeface="Congenial Black" panose="02000503040000020004" pitchFamily="2" charset="0"/>
                  <a:ea typeface="Didact Gothic"/>
                  <a:cs typeface="Didact Gothic"/>
                  <a:sym typeface="Didact Gothic"/>
                </a:rPr>
                <a:t>cute</a:t>
              </a:r>
              <a:endParaRPr lang="en-US" sz="5299" b="1" dirty="0">
                <a:highlight>
                  <a:srgbClr val="C0C0C0"/>
                </a:highlight>
                <a:latin typeface="Congenial Black" panose="02000503040000020004" pitchFamily="2" charset="0"/>
                <a:ea typeface="Didact Gothic"/>
                <a:cs typeface="Didact Gothic"/>
                <a:sym typeface="Didact Gothic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AB3BEC7-2A65-20A2-BC19-C239C6E224D3}"/>
              </a:ext>
            </a:extLst>
          </p:cNvPr>
          <p:cNvGrpSpPr/>
          <p:nvPr/>
        </p:nvGrpSpPr>
        <p:grpSpPr>
          <a:xfrm>
            <a:off x="14407932" y="5093905"/>
            <a:ext cx="2856985" cy="2789132"/>
            <a:chOff x="14407932" y="5093905"/>
            <a:chExt cx="2856985" cy="2789132"/>
          </a:xfrm>
        </p:grpSpPr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85AF1766-A9F3-39B4-5E28-278065CB39A2}"/>
                </a:ext>
              </a:extLst>
            </p:cNvPr>
            <p:cNvSpPr/>
            <p:nvPr/>
          </p:nvSpPr>
          <p:spPr>
            <a:xfrm>
              <a:off x="14407932" y="5093905"/>
              <a:ext cx="2856985" cy="2789132"/>
            </a:xfrm>
            <a:custGeom>
              <a:avLst/>
              <a:gdLst/>
              <a:ahLst/>
              <a:cxnLst/>
              <a:rect l="l" t="t" r="r" b="b"/>
              <a:pathLst>
                <a:path w="2856985" h="2789132">
                  <a:moveTo>
                    <a:pt x="0" y="0"/>
                  </a:moveTo>
                  <a:lnTo>
                    <a:pt x="2856985" y="0"/>
                  </a:lnTo>
                  <a:lnTo>
                    <a:pt x="2856985" y="2789132"/>
                  </a:lnTo>
                  <a:lnTo>
                    <a:pt x="0" y="27891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43">
              <a:extLst>
                <a:ext uri="{FF2B5EF4-FFF2-40B4-BE49-F238E27FC236}">
                  <a16:creationId xmlns:a16="http://schemas.microsoft.com/office/drawing/2014/main" id="{E50F0361-5C60-726A-8583-4A8E02EF4D5F}"/>
                </a:ext>
              </a:extLst>
            </p:cNvPr>
            <p:cNvSpPr/>
            <p:nvPr/>
          </p:nvSpPr>
          <p:spPr>
            <a:xfrm>
              <a:off x="15143218" y="6346947"/>
              <a:ext cx="1222307" cy="880061"/>
            </a:xfrm>
            <a:custGeom>
              <a:avLst/>
              <a:gdLst/>
              <a:ahLst/>
              <a:cxnLst/>
              <a:rect l="l" t="t" r="r" b="b"/>
              <a:pathLst>
                <a:path w="1222307" h="880061">
                  <a:moveTo>
                    <a:pt x="0" y="0"/>
                  </a:moveTo>
                  <a:lnTo>
                    <a:pt x="1222307" y="0"/>
                  </a:lnTo>
                  <a:lnTo>
                    <a:pt x="1222307" y="880061"/>
                  </a:lnTo>
                  <a:lnTo>
                    <a:pt x="0" y="880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3" name="TextBox 36">
              <a:extLst>
                <a:ext uri="{FF2B5EF4-FFF2-40B4-BE49-F238E27FC236}">
                  <a16:creationId xmlns:a16="http://schemas.microsoft.com/office/drawing/2014/main" id="{FE3EC4EA-0143-B941-DB85-F218FAC6774A}"/>
                </a:ext>
              </a:extLst>
            </p:cNvPr>
            <p:cNvSpPr txBox="1"/>
            <p:nvPr/>
          </p:nvSpPr>
          <p:spPr>
            <a:xfrm>
              <a:off x="14868163" y="5378390"/>
              <a:ext cx="1957514" cy="915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19"/>
                </a:lnSpc>
              </a:pPr>
              <a:r>
                <a:rPr lang="en-US" sz="4800" b="1" dirty="0">
                  <a:highlight>
                    <a:srgbClr val="C0C0C0"/>
                  </a:highlight>
                  <a:latin typeface="Congenial Black" panose="02000503040000020004" pitchFamily="2" charset="0"/>
                  <a:ea typeface="Didact Gothic"/>
                  <a:cs typeface="Didact Gothic"/>
                  <a:sym typeface="Didact Gothic"/>
                </a:rPr>
                <a:t>cool</a:t>
              </a:r>
              <a:endParaRPr lang="en-US" sz="5299" b="1" dirty="0">
                <a:highlight>
                  <a:srgbClr val="C0C0C0"/>
                </a:highlight>
                <a:latin typeface="Congenial Black" panose="02000503040000020004" pitchFamily="2" charset="0"/>
                <a:ea typeface="Didact Gothic"/>
                <a:cs typeface="Didact Gothic"/>
                <a:sym typeface="Didact Gothic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C84814A-5E52-2393-BCCF-5D8D6AF759D0}"/>
              </a:ext>
            </a:extLst>
          </p:cNvPr>
          <p:cNvGrpSpPr/>
          <p:nvPr/>
        </p:nvGrpSpPr>
        <p:grpSpPr>
          <a:xfrm>
            <a:off x="12204274" y="7178985"/>
            <a:ext cx="2856985" cy="2789132"/>
            <a:chOff x="12204274" y="7178985"/>
            <a:chExt cx="2856985" cy="2789132"/>
          </a:xfrm>
        </p:grpSpPr>
        <p:sp>
          <p:nvSpPr>
            <p:cNvPr id="42" name="Freeform 42"/>
            <p:cNvSpPr/>
            <p:nvPr/>
          </p:nvSpPr>
          <p:spPr>
            <a:xfrm>
              <a:off x="12204274" y="7178985"/>
              <a:ext cx="2856985" cy="2789132"/>
            </a:xfrm>
            <a:custGeom>
              <a:avLst/>
              <a:gdLst/>
              <a:ahLst/>
              <a:cxnLst/>
              <a:rect l="l" t="t" r="r" b="b"/>
              <a:pathLst>
                <a:path w="2856985" h="2789132">
                  <a:moveTo>
                    <a:pt x="0" y="0"/>
                  </a:moveTo>
                  <a:lnTo>
                    <a:pt x="2856985" y="0"/>
                  </a:lnTo>
                  <a:lnTo>
                    <a:pt x="2856985" y="2789131"/>
                  </a:lnTo>
                  <a:lnTo>
                    <a:pt x="0" y="2789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TextBox 36">
              <a:extLst>
                <a:ext uri="{FF2B5EF4-FFF2-40B4-BE49-F238E27FC236}">
                  <a16:creationId xmlns:a16="http://schemas.microsoft.com/office/drawing/2014/main" id="{52EB21D0-D076-0038-358B-0126A766BB49}"/>
                </a:ext>
              </a:extLst>
            </p:cNvPr>
            <p:cNvSpPr txBox="1"/>
            <p:nvPr/>
          </p:nvSpPr>
          <p:spPr>
            <a:xfrm>
              <a:off x="12718859" y="7269305"/>
              <a:ext cx="1957514" cy="915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19"/>
                </a:lnSpc>
              </a:pPr>
              <a:r>
                <a:rPr lang="en-US" sz="4800" b="1" dirty="0">
                  <a:highlight>
                    <a:srgbClr val="C0C0C0"/>
                  </a:highlight>
                  <a:latin typeface="Congenial Black" panose="02000503040000020004" pitchFamily="2" charset="0"/>
                  <a:ea typeface="Didact Gothic"/>
                  <a:cs typeface="Didact Gothic"/>
                  <a:sym typeface="Didact Gothic"/>
                </a:rPr>
                <a:t>smart</a:t>
              </a:r>
              <a:endParaRPr lang="en-US" sz="5299" b="1" dirty="0">
                <a:highlight>
                  <a:srgbClr val="C0C0C0"/>
                </a:highlight>
                <a:latin typeface="Congenial Black" panose="02000503040000020004" pitchFamily="2" charset="0"/>
                <a:ea typeface="Didact Gothic"/>
                <a:cs typeface="Didact Gothic"/>
                <a:sym typeface="Didact Gothic"/>
              </a:endParaRPr>
            </a:p>
          </p:txBody>
        </p:sp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6B73D30B-334B-F7D6-D4F2-564E0AF29338}"/>
                </a:ext>
              </a:extLst>
            </p:cNvPr>
            <p:cNvSpPr/>
            <p:nvPr/>
          </p:nvSpPr>
          <p:spPr>
            <a:xfrm>
              <a:off x="12761754" y="7958756"/>
              <a:ext cx="1516341" cy="1664023"/>
            </a:xfrm>
            <a:custGeom>
              <a:avLst/>
              <a:gdLst/>
              <a:ahLst/>
              <a:cxnLst/>
              <a:rect l="l" t="t" r="r" b="b"/>
              <a:pathLst>
                <a:path w="1516341" h="1664023">
                  <a:moveTo>
                    <a:pt x="0" y="0"/>
                  </a:moveTo>
                  <a:lnTo>
                    <a:pt x="1516341" y="0"/>
                  </a:lnTo>
                  <a:lnTo>
                    <a:pt x="1516341" y="1664023"/>
                  </a:lnTo>
                  <a:lnTo>
                    <a:pt x="0" y="1664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589186"/>
            <a:ext cx="6075722" cy="5187148"/>
          </a:xfrm>
          <a:custGeom>
            <a:avLst/>
            <a:gdLst/>
            <a:ahLst/>
            <a:cxnLst/>
            <a:rect l="l" t="t" r="r" b="b"/>
            <a:pathLst>
              <a:path w="6075722" h="5187148">
                <a:moveTo>
                  <a:pt x="0" y="0"/>
                </a:moveTo>
                <a:lnTo>
                  <a:pt x="6075722" y="0"/>
                </a:lnTo>
                <a:lnTo>
                  <a:pt x="6075722" y="5187148"/>
                </a:lnTo>
                <a:lnTo>
                  <a:pt x="0" y="518714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F7A30217-7484-4EFB-39CF-B645B365CB65}"/>
              </a:ext>
            </a:extLst>
          </p:cNvPr>
          <p:cNvSpPr/>
          <p:nvPr/>
        </p:nvSpPr>
        <p:spPr>
          <a:xfrm>
            <a:off x="5029200" y="526769"/>
            <a:ext cx="11429999" cy="9760231"/>
          </a:xfrm>
          <a:custGeom>
            <a:avLst/>
            <a:gdLst/>
            <a:ahLst/>
            <a:cxnLst/>
            <a:rect l="l" t="t" r="r" b="b"/>
            <a:pathLst>
              <a:path w="9913595" h="12304306">
                <a:moveTo>
                  <a:pt x="0" y="0"/>
                </a:moveTo>
                <a:lnTo>
                  <a:pt x="9913595" y="0"/>
                </a:lnTo>
                <a:lnTo>
                  <a:pt x="9913595" y="12304306"/>
                </a:lnTo>
                <a:lnTo>
                  <a:pt x="0" y="123043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747" t="-1" r="-9" b="-170549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98" y="13762"/>
            <a:ext cx="18611802" cy="10418462"/>
          </a:xfrm>
          <a:custGeom>
            <a:avLst/>
            <a:gdLst/>
            <a:ahLst/>
            <a:cxnLst/>
            <a:rect l="l" t="t" r="r" b="b"/>
            <a:pathLst>
              <a:path w="10194850" h="10942059">
                <a:moveTo>
                  <a:pt x="0" y="0"/>
                </a:moveTo>
                <a:lnTo>
                  <a:pt x="10194850" y="0"/>
                </a:lnTo>
                <a:lnTo>
                  <a:pt x="10194850" y="10942059"/>
                </a:lnTo>
                <a:lnTo>
                  <a:pt x="0" y="109420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020" t="-12585" r="1765" b="-14221"/>
            </a:stretch>
          </a:blipFill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82" name="Group 81 brave">
            <a:extLst>
              <a:ext uri="{FF2B5EF4-FFF2-40B4-BE49-F238E27FC236}">
                <a16:creationId xmlns:a16="http://schemas.microsoft.com/office/drawing/2014/main" id="{E8084095-6DF6-8E0E-B720-58A6803D5680}"/>
              </a:ext>
            </a:extLst>
          </p:cNvPr>
          <p:cNvGrpSpPr/>
          <p:nvPr/>
        </p:nvGrpSpPr>
        <p:grpSpPr>
          <a:xfrm>
            <a:off x="7270582" y="405660"/>
            <a:ext cx="1957513" cy="1567613"/>
            <a:chOff x="7270582" y="405660"/>
            <a:chExt cx="1957513" cy="1567613"/>
          </a:xfrm>
        </p:grpSpPr>
        <p:sp>
          <p:nvSpPr>
            <p:cNvPr id="21" name="Freeform 21"/>
            <p:cNvSpPr/>
            <p:nvPr/>
          </p:nvSpPr>
          <p:spPr>
            <a:xfrm>
              <a:off x="7420281" y="833318"/>
              <a:ext cx="1658116" cy="1139955"/>
            </a:xfrm>
            <a:custGeom>
              <a:avLst/>
              <a:gdLst/>
              <a:ahLst/>
              <a:cxnLst/>
              <a:rect l="l" t="t" r="r" b="b"/>
              <a:pathLst>
                <a:path w="2210821" h="1519940">
                  <a:moveTo>
                    <a:pt x="0" y="0"/>
                  </a:moveTo>
                  <a:lnTo>
                    <a:pt x="2210821" y="0"/>
                  </a:lnTo>
                  <a:lnTo>
                    <a:pt x="2210821" y="1519940"/>
                  </a:lnTo>
                  <a:lnTo>
                    <a:pt x="0" y="1519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7270582" y="1128340"/>
              <a:ext cx="1957513" cy="507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brave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420281" y="405660"/>
              <a:ext cx="1658116" cy="383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4"/>
                </a:lnSpc>
              </a:pPr>
              <a:r>
                <a:rPr lang="en-US" sz="2224" dirty="0" err="1">
                  <a:solidFill>
                    <a:srgbClr val="000000"/>
                  </a:solidFill>
                  <a:latin typeface="M Plus Rounded Black"/>
                  <a:ea typeface="M Plus Rounded Black"/>
                  <a:cs typeface="M Plus Rounded Black"/>
                  <a:sym typeface="M Plus Rounded Black"/>
                </a:rPr>
                <a:t>勇敢な</a:t>
              </a:r>
              <a:endParaRPr lang="en-US" sz="2224" dirty="0">
                <a:solidFill>
                  <a:srgbClr val="000000"/>
                </a:solidFill>
                <a:latin typeface="M Plus Rounded Black"/>
                <a:ea typeface="M Plus Rounded Black"/>
                <a:cs typeface="M Plus Rounded Black"/>
                <a:sym typeface="M Plus Rounded Black"/>
              </a:endParaRPr>
            </a:p>
          </p:txBody>
        </p:sp>
      </p:grpSp>
      <p:grpSp>
        <p:nvGrpSpPr>
          <p:cNvPr id="83" name="Group 82 cool">
            <a:extLst>
              <a:ext uri="{FF2B5EF4-FFF2-40B4-BE49-F238E27FC236}">
                <a16:creationId xmlns:a16="http://schemas.microsoft.com/office/drawing/2014/main" id="{AF6E829D-F614-2A26-357F-56C72CFB7A45}"/>
              </a:ext>
            </a:extLst>
          </p:cNvPr>
          <p:cNvGrpSpPr/>
          <p:nvPr/>
        </p:nvGrpSpPr>
        <p:grpSpPr>
          <a:xfrm>
            <a:off x="9476857" y="405660"/>
            <a:ext cx="1957513" cy="1567613"/>
            <a:chOff x="9476857" y="405660"/>
            <a:chExt cx="1957513" cy="1567613"/>
          </a:xfrm>
        </p:grpSpPr>
        <p:sp>
          <p:nvSpPr>
            <p:cNvPr id="24" name="Freeform 24"/>
            <p:cNvSpPr/>
            <p:nvPr/>
          </p:nvSpPr>
          <p:spPr>
            <a:xfrm>
              <a:off x="9626556" y="833318"/>
              <a:ext cx="1658116" cy="1139955"/>
            </a:xfrm>
            <a:custGeom>
              <a:avLst/>
              <a:gdLst/>
              <a:ahLst/>
              <a:cxnLst/>
              <a:rect l="l" t="t" r="r" b="b"/>
              <a:pathLst>
                <a:path w="2210821" h="1519940">
                  <a:moveTo>
                    <a:pt x="0" y="0"/>
                  </a:moveTo>
                  <a:lnTo>
                    <a:pt x="2210821" y="0"/>
                  </a:lnTo>
                  <a:lnTo>
                    <a:pt x="2210821" y="1519940"/>
                  </a:lnTo>
                  <a:lnTo>
                    <a:pt x="0" y="1519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25"/>
            <p:cNvSpPr txBox="1"/>
            <p:nvPr/>
          </p:nvSpPr>
          <p:spPr>
            <a:xfrm>
              <a:off x="9476857" y="1128340"/>
              <a:ext cx="1957513" cy="507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cool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9626556" y="405660"/>
              <a:ext cx="1658116" cy="383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4"/>
                </a:lnSpc>
              </a:pPr>
              <a:r>
                <a:rPr lang="en-US" sz="2224">
                  <a:solidFill>
                    <a:srgbClr val="000000"/>
                  </a:solidFill>
                  <a:latin typeface="M Plus Rounded Black"/>
                  <a:ea typeface="M Plus Rounded Black"/>
                  <a:cs typeface="M Plus Rounded Black"/>
                  <a:sym typeface="M Plus Rounded Black"/>
                </a:rPr>
                <a:t>かっこいい</a:t>
              </a:r>
            </a:p>
          </p:txBody>
        </p:sp>
      </p:grpSp>
      <p:grpSp>
        <p:nvGrpSpPr>
          <p:cNvPr id="81" name="Group 80 cute">
            <a:extLst>
              <a:ext uri="{FF2B5EF4-FFF2-40B4-BE49-F238E27FC236}">
                <a16:creationId xmlns:a16="http://schemas.microsoft.com/office/drawing/2014/main" id="{2A7ECD62-F393-1615-4601-C037312A1D69}"/>
              </a:ext>
            </a:extLst>
          </p:cNvPr>
          <p:cNvGrpSpPr/>
          <p:nvPr/>
        </p:nvGrpSpPr>
        <p:grpSpPr>
          <a:xfrm>
            <a:off x="5064307" y="405660"/>
            <a:ext cx="1957513" cy="1567613"/>
            <a:chOff x="5064307" y="405660"/>
            <a:chExt cx="1957513" cy="1567613"/>
          </a:xfrm>
        </p:grpSpPr>
        <p:sp>
          <p:nvSpPr>
            <p:cNvPr id="27" name="Freeform 27"/>
            <p:cNvSpPr/>
            <p:nvPr/>
          </p:nvSpPr>
          <p:spPr>
            <a:xfrm>
              <a:off x="5214006" y="833318"/>
              <a:ext cx="1658116" cy="1139955"/>
            </a:xfrm>
            <a:custGeom>
              <a:avLst/>
              <a:gdLst/>
              <a:ahLst/>
              <a:cxnLst/>
              <a:rect l="l" t="t" r="r" b="b"/>
              <a:pathLst>
                <a:path w="2210821" h="1519940">
                  <a:moveTo>
                    <a:pt x="0" y="0"/>
                  </a:moveTo>
                  <a:lnTo>
                    <a:pt x="2210821" y="0"/>
                  </a:lnTo>
                  <a:lnTo>
                    <a:pt x="2210821" y="1519940"/>
                  </a:lnTo>
                  <a:lnTo>
                    <a:pt x="0" y="1519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5064307" y="1128340"/>
              <a:ext cx="1957513" cy="507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cute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5214006" y="405660"/>
              <a:ext cx="1658116" cy="383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4"/>
                </a:lnSpc>
              </a:pPr>
              <a:r>
                <a:rPr lang="en-US" sz="2224" dirty="0" err="1">
                  <a:solidFill>
                    <a:srgbClr val="000000"/>
                  </a:solidFill>
                  <a:latin typeface="M Plus Rounded Black"/>
                  <a:ea typeface="M Plus Rounded Black"/>
                  <a:cs typeface="M Plus Rounded Black"/>
                  <a:sym typeface="M Plus Rounded Black"/>
                </a:rPr>
                <a:t>かわいい</a:t>
              </a:r>
              <a:endParaRPr lang="en-US" sz="2224" dirty="0">
                <a:solidFill>
                  <a:srgbClr val="000000"/>
                </a:solidFill>
                <a:latin typeface="M Plus Rounded Black"/>
                <a:ea typeface="M Plus Rounded Black"/>
                <a:cs typeface="M Plus Rounded Black"/>
                <a:sym typeface="M Plus Rounded Black"/>
              </a:endParaRPr>
            </a:p>
          </p:txBody>
        </p:sp>
      </p:grpSp>
      <p:grpSp>
        <p:nvGrpSpPr>
          <p:cNvPr id="80" name="Group 79 funny">
            <a:extLst>
              <a:ext uri="{FF2B5EF4-FFF2-40B4-BE49-F238E27FC236}">
                <a16:creationId xmlns:a16="http://schemas.microsoft.com/office/drawing/2014/main" id="{3DD64600-26CB-2A2B-2A4B-936927A45EA4}"/>
              </a:ext>
            </a:extLst>
          </p:cNvPr>
          <p:cNvGrpSpPr/>
          <p:nvPr/>
        </p:nvGrpSpPr>
        <p:grpSpPr>
          <a:xfrm>
            <a:off x="2858032" y="405660"/>
            <a:ext cx="1957513" cy="1567613"/>
            <a:chOff x="2858032" y="405660"/>
            <a:chExt cx="1957513" cy="1567613"/>
          </a:xfrm>
        </p:grpSpPr>
        <p:sp>
          <p:nvSpPr>
            <p:cNvPr id="30" name="Freeform 30"/>
            <p:cNvSpPr/>
            <p:nvPr/>
          </p:nvSpPr>
          <p:spPr>
            <a:xfrm>
              <a:off x="3007731" y="833318"/>
              <a:ext cx="1658116" cy="1139955"/>
            </a:xfrm>
            <a:custGeom>
              <a:avLst/>
              <a:gdLst/>
              <a:ahLst/>
              <a:cxnLst/>
              <a:rect l="l" t="t" r="r" b="b"/>
              <a:pathLst>
                <a:path w="2210821" h="1519940">
                  <a:moveTo>
                    <a:pt x="0" y="0"/>
                  </a:moveTo>
                  <a:lnTo>
                    <a:pt x="2210822" y="0"/>
                  </a:lnTo>
                  <a:lnTo>
                    <a:pt x="2210822" y="1519940"/>
                  </a:lnTo>
                  <a:lnTo>
                    <a:pt x="0" y="1519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2858032" y="1128340"/>
              <a:ext cx="1957513" cy="507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funny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3007731" y="405660"/>
              <a:ext cx="1658116" cy="383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4"/>
                </a:lnSpc>
              </a:pPr>
              <a:r>
                <a:rPr lang="en-US" sz="2224" dirty="0" err="1">
                  <a:solidFill>
                    <a:srgbClr val="000000"/>
                  </a:solidFill>
                  <a:latin typeface="M Plus Rounded Black"/>
                  <a:ea typeface="M Plus Rounded Black"/>
                  <a:cs typeface="M Plus Rounded Black"/>
                  <a:sym typeface="M Plus Rounded Black"/>
                </a:rPr>
                <a:t>おもしろい</a:t>
              </a:r>
              <a:endParaRPr lang="en-US" sz="2224" dirty="0">
                <a:solidFill>
                  <a:srgbClr val="000000"/>
                </a:solidFill>
                <a:latin typeface="M Plus Rounded Black"/>
                <a:ea typeface="M Plus Rounded Black"/>
                <a:cs typeface="M Plus Rounded Black"/>
                <a:sym typeface="M Plus Rounded Black"/>
              </a:endParaRPr>
            </a:p>
          </p:txBody>
        </p:sp>
      </p:grpSp>
      <p:grpSp>
        <p:nvGrpSpPr>
          <p:cNvPr id="85" name="Group 84 smart">
            <a:extLst>
              <a:ext uri="{FF2B5EF4-FFF2-40B4-BE49-F238E27FC236}">
                <a16:creationId xmlns:a16="http://schemas.microsoft.com/office/drawing/2014/main" id="{80994BA5-615E-85A8-230E-97243454654D}"/>
              </a:ext>
            </a:extLst>
          </p:cNvPr>
          <p:cNvGrpSpPr/>
          <p:nvPr/>
        </p:nvGrpSpPr>
        <p:grpSpPr>
          <a:xfrm>
            <a:off x="13889407" y="405660"/>
            <a:ext cx="1957513" cy="1567613"/>
            <a:chOff x="13889407" y="405660"/>
            <a:chExt cx="1957513" cy="1567613"/>
          </a:xfrm>
        </p:grpSpPr>
        <p:sp>
          <p:nvSpPr>
            <p:cNvPr id="33" name="Freeform 33"/>
            <p:cNvSpPr/>
            <p:nvPr/>
          </p:nvSpPr>
          <p:spPr>
            <a:xfrm>
              <a:off x="14039105" y="833318"/>
              <a:ext cx="1658116" cy="1139955"/>
            </a:xfrm>
            <a:custGeom>
              <a:avLst/>
              <a:gdLst/>
              <a:ahLst/>
              <a:cxnLst/>
              <a:rect l="l" t="t" r="r" b="b"/>
              <a:pathLst>
                <a:path w="2210821" h="1519940">
                  <a:moveTo>
                    <a:pt x="0" y="0"/>
                  </a:moveTo>
                  <a:lnTo>
                    <a:pt x="2210822" y="0"/>
                  </a:lnTo>
                  <a:lnTo>
                    <a:pt x="2210822" y="1519940"/>
                  </a:lnTo>
                  <a:lnTo>
                    <a:pt x="0" y="1519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TextBox 34"/>
            <p:cNvSpPr txBox="1"/>
            <p:nvPr/>
          </p:nvSpPr>
          <p:spPr>
            <a:xfrm>
              <a:off x="13889407" y="1128340"/>
              <a:ext cx="1957513" cy="507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smart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4039105" y="405660"/>
              <a:ext cx="1658116" cy="383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4"/>
                </a:lnSpc>
              </a:pPr>
              <a:r>
                <a:rPr lang="en-US" sz="2224">
                  <a:solidFill>
                    <a:srgbClr val="000000"/>
                  </a:solidFill>
                  <a:latin typeface="M Plus Rounded Black"/>
                  <a:ea typeface="M Plus Rounded Black"/>
                  <a:cs typeface="M Plus Rounded Black"/>
                  <a:sym typeface="M Plus Rounded Black"/>
                </a:rPr>
                <a:t>かしこい</a:t>
              </a:r>
            </a:p>
          </p:txBody>
        </p:sp>
      </p:grpSp>
      <p:grpSp>
        <p:nvGrpSpPr>
          <p:cNvPr id="86" name="Group 85 strong">
            <a:extLst>
              <a:ext uri="{FF2B5EF4-FFF2-40B4-BE49-F238E27FC236}">
                <a16:creationId xmlns:a16="http://schemas.microsoft.com/office/drawing/2014/main" id="{2AF6414C-0FF6-DFEB-236A-241B861DD6AF}"/>
              </a:ext>
            </a:extLst>
          </p:cNvPr>
          <p:cNvGrpSpPr/>
          <p:nvPr/>
        </p:nvGrpSpPr>
        <p:grpSpPr>
          <a:xfrm>
            <a:off x="16095682" y="405660"/>
            <a:ext cx="1957513" cy="1567613"/>
            <a:chOff x="16095682" y="405660"/>
            <a:chExt cx="1957513" cy="1567613"/>
          </a:xfrm>
        </p:grpSpPr>
        <p:sp>
          <p:nvSpPr>
            <p:cNvPr id="36" name="Freeform 36"/>
            <p:cNvSpPr/>
            <p:nvPr/>
          </p:nvSpPr>
          <p:spPr>
            <a:xfrm>
              <a:off x="16245380" y="833318"/>
              <a:ext cx="1658116" cy="1139955"/>
            </a:xfrm>
            <a:custGeom>
              <a:avLst/>
              <a:gdLst/>
              <a:ahLst/>
              <a:cxnLst/>
              <a:rect l="l" t="t" r="r" b="b"/>
              <a:pathLst>
                <a:path w="2210821" h="1519940">
                  <a:moveTo>
                    <a:pt x="0" y="0"/>
                  </a:moveTo>
                  <a:lnTo>
                    <a:pt x="2210822" y="0"/>
                  </a:lnTo>
                  <a:lnTo>
                    <a:pt x="2210822" y="1519940"/>
                  </a:lnTo>
                  <a:lnTo>
                    <a:pt x="0" y="1519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TextBox 37"/>
            <p:cNvSpPr txBox="1"/>
            <p:nvPr/>
          </p:nvSpPr>
          <p:spPr>
            <a:xfrm>
              <a:off x="16095682" y="1128340"/>
              <a:ext cx="1957513" cy="507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strong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6245380" y="405660"/>
              <a:ext cx="1658116" cy="383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4"/>
                </a:lnSpc>
              </a:pPr>
              <a:r>
                <a:rPr lang="en-US" sz="2224" dirty="0" err="1">
                  <a:solidFill>
                    <a:srgbClr val="000000"/>
                  </a:solidFill>
                  <a:latin typeface="M Plus Rounded Black"/>
                  <a:ea typeface="M Plus Rounded Black"/>
                  <a:cs typeface="M Plus Rounded Black"/>
                  <a:sym typeface="M Plus Rounded Black"/>
                </a:rPr>
                <a:t>強い</a:t>
              </a:r>
              <a:endParaRPr lang="en-US" sz="2224" dirty="0">
                <a:solidFill>
                  <a:srgbClr val="000000"/>
                </a:solidFill>
                <a:latin typeface="M Plus Rounded Black"/>
                <a:ea typeface="M Plus Rounded Black"/>
                <a:cs typeface="M Plus Rounded Black"/>
                <a:sym typeface="M Plus Rounded Black"/>
              </a:endParaRPr>
            </a:p>
          </p:txBody>
        </p:sp>
      </p:grpSp>
      <p:grpSp>
        <p:nvGrpSpPr>
          <p:cNvPr id="84" name="Group 83 active">
            <a:extLst>
              <a:ext uri="{FF2B5EF4-FFF2-40B4-BE49-F238E27FC236}">
                <a16:creationId xmlns:a16="http://schemas.microsoft.com/office/drawing/2014/main" id="{D8A9195C-3F64-B3A0-A69A-DF384319AE5E}"/>
              </a:ext>
            </a:extLst>
          </p:cNvPr>
          <p:cNvGrpSpPr/>
          <p:nvPr/>
        </p:nvGrpSpPr>
        <p:grpSpPr>
          <a:xfrm>
            <a:off x="11683132" y="405660"/>
            <a:ext cx="1957513" cy="1567613"/>
            <a:chOff x="11683132" y="405660"/>
            <a:chExt cx="1957513" cy="1567613"/>
          </a:xfrm>
        </p:grpSpPr>
        <p:sp>
          <p:nvSpPr>
            <p:cNvPr id="39" name="Freeform 39"/>
            <p:cNvSpPr/>
            <p:nvPr/>
          </p:nvSpPr>
          <p:spPr>
            <a:xfrm>
              <a:off x="11832830" y="833318"/>
              <a:ext cx="1658116" cy="1139955"/>
            </a:xfrm>
            <a:custGeom>
              <a:avLst/>
              <a:gdLst/>
              <a:ahLst/>
              <a:cxnLst/>
              <a:rect l="l" t="t" r="r" b="b"/>
              <a:pathLst>
                <a:path w="2210821" h="1519940">
                  <a:moveTo>
                    <a:pt x="0" y="0"/>
                  </a:moveTo>
                  <a:lnTo>
                    <a:pt x="2210822" y="0"/>
                  </a:lnTo>
                  <a:lnTo>
                    <a:pt x="2210822" y="1519940"/>
                  </a:lnTo>
                  <a:lnTo>
                    <a:pt x="0" y="1519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TextBox 40"/>
            <p:cNvSpPr txBox="1"/>
            <p:nvPr/>
          </p:nvSpPr>
          <p:spPr>
            <a:xfrm>
              <a:off x="11683132" y="1128340"/>
              <a:ext cx="1957513" cy="507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active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1832830" y="405660"/>
              <a:ext cx="1658116" cy="383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4"/>
                </a:lnSpc>
              </a:pPr>
              <a:r>
                <a:rPr lang="en-US" sz="2224" dirty="0" err="1">
                  <a:solidFill>
                    <a:srgbClr val="000000"/>
                  </a:solidFill>
                  <a:latin typeface="M Plus Rounded Black"/>
                  <a:ea typeface="M Plus Rounded Black"/>
                  <a:cs typeface="M Plus Rounded Black"/>
                  <a:sym typeface="M Plus Rounded Black"/>
                </a:rPr>
                <a:t>活発な</a:t>
              </a:r>
              <a:endParaRPr lang="en-US" sz="2224" dirty="0">
                <a:solidFill>
                  <a:srgbClr val="000000"/>
                </a:solidFill>
                <a:latin typeface="M Plus Rounded Black"/>
                <a:ea typeface="M Plus Rounded Black"/>
                <a:cs typeface="M Plus Rounded Black"/>
                <a:sym typeface="M Plus Rounded Black"/>
              </a:endParaRPr>
            </a:p>
          </p:txBody>
        </p:sp>
      </p:grpSp>
      <p:grpSp>
        <p:nvGrpSpPr>
          <p:cNvPr id="79" name="Group 78 kind">
            <a:extLst>
              <a:ext uri="{FF2B5EF4-FFF2-40B4-BE49-F238E27FC236}">
                <a16:creationId xmlns:a16="http://schemas.microsoft.com/office/drawing/2014/main" id="{E6AC2D64-4816-0C3E-8174-5E75C10D6784}"/>
              </a:ext>
            </a:extLst>
          </p:cNvPr>
          <p:cNvGrpSpPr/>
          <p:nvPr/>
        </p:nvGrpSpPr>
        <p:grpSpPr>
          <a:xfrm>
            <a:off x="379056" y="405660"/>
            <a:ext cx="2230215" cy="1567613"/>
            <a:chOff x="379056" y="405660"/>
            <a:chExt cx="2230215" cy="1567613"/>
          </a:xfrm>
        </p:grpSpPr>
        <p:sp>
          <p:nvSpPr>
            <p:cNvPr id="42" name="Freeform 42"/>
            <p:cNvSpPr/>
            <p:nvPr/>
          </p:nvSpPr>
          <p:spPr>
            <a:xfrm>
              <a:off x="665105" y="833318"/>
              <a:ext cx="1658116" cy="1139955"/>
            </a:xfrm>
            <a:custGeom>
              <a:avLst/>
              <a:gdLst/>
              <a:ahLst/>
              <a:cxnLst/>
              <a:rect l="l" t="t" r="r" b="b"/>
              <a:pathLst>
                <a:path w="2210821" h="1519940">
                  <a:moveTo>
                    <a:pt x="0" y="0"/>
                  </a:moveTo>
                  <a:lnTo>
                    <a:pt x="2210822" y="0"/>
                  </a:lnTo>
                  <a:lnTo>
                    <a:pt x="2210822" y="1519940"/>
                  </a:lnTo>
                  <a:lnTo>
                    <a:pt x="0" y="1519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TextBox 43"/>
            <p:cNvSpPr txBox="1"/>
            <p:nvPr/>
          </p:nvSpPr>
          <p:spPr>
            <a:xfrm>
              <a:off x="379056" y="1128340"/>
              <a:ext cx="2230215" cy="507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9"/>
                </a:lnSpc>
              </a:pPr>
              <a:r>
                <a:rPr lang="en-US" sz="3099" dirty="0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kind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665105" y="405660"/>
              <a:ext cx="1658116" cy="383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4"/>
                </a:lnSpc>
              </a:pPr>
              <a:r>
                <a:rPr lang="en-US" sz="2224" dirty="0" err="1">
                  <a:solidFill>
                    <a:srgbClr val="000000"/>
                  </a:solidFill>
                  <a:latin typeface="M Plus Rounded Black"/>
                  <a:ea typeface="M Plus Rounded Black"/>
                  <a:cs typeface="M Plus Rounded Black"/>
                  <a:sym typeface="M Plus Rounded Black"/>
                </a:rPr>
                <a:t>親切な</a:t>
              </a:r>
              <a:endParaRPr lang="en-US" sz="2224" dirty="0">
                <a:solidFill>
                  <a:srgbClr val="000000"/>
                </a:solidFill>
                <a:latin typeface="M Plus Rounded Black"/>
                <a:ea typeface="M Plus Rounded Black"/>
                <a:cs typeface="M Plus Rounded Black"/>
                <a:sym typeface="M Plus Rounded Black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>
            <a:off x="5936377" y="1472870"/>
            <a:ext cx="6579870" cy="8846884"/>
          </a:xfrm>
          <a:custGeom>
            <a:avLst/>
            <a:gdLst/>
            <a:ahLst/>
            <a:cxnLst/>
            <a:rect l="l" t="t" r="r" b="b"/>
            <a:pathLst>
              <a:path w="6579870" h="8846884">
                <a:moveTo>
                  <a:pt x="0" y="0"/>
                </a:moveTo>
                <a:lnTo>
                  <a:pt x="6579871" y="0"/>
                </a:lnTo>
                <a:lnTo>
                  <a:pt x="6579871" y="8846885"/>
                </a:lnTo>
                <a:lnTo>
                  <a:pt x="0" y="88468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828263" y="7134378"/>
            <a:ext cx="7621718" cy="2058320"/>
            <a:chOff x="199657" y="-83879"/>
            <a:chExt cx="10162291" cy="3271758"/>
          </a:xfrm>
        </p:grpSpPr>
        <p:sp>
          <p:nvSpPr>
            <p:cNvPr id="8" name="TextBox 8"/>
            <p:cNvSpPr txBox="1"/>
            <p:nvPr/>
          </p:nvSpPr>
          <p:spPr>
            <a:xfrm rot="20844001">
              <a:off x="1549372" y="40049"/>
              <a:ext cx="7451330" cy="29745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725"/>
                </a:lnSpc>
                <a:spcBef>
                  <a:spcPct val="0"/>
                </a:spcBef>
              </a:pPr>
              <a:r>
                <a:rPr lang="en-US" sz="8000" spc="-133" dirty="0">
                  <a:solidFill>
                    <a:srgbClr val="578DDA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JUDY</a:t>
              </a:r>
              <a:r>
                <a:rPr lang="en-US" sz="13375" spc="-133" dirty="0">
                  <a:solidFill>
                    <a:srgbClr val="578DDA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 rot="20842663">
              <a:off x="199657" y="-83879"/>
              <a:ext cx="10162291" cy="32717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8725"/>
                </a:lnSpc>
                <a:spcBef>
                  <a:spcPct val="0"/>
                </a:spcBef>
              </a:pPr>
              <a:r>
                <a:rPr lang="en-US" sz="8000" spc="-133" dirty="0">
                  <a:solidFill>
                    <a:srgbClr val="F28170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JUDY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 rot="20681888">
            <a:off x="276858" y="8072146"/>
            <a:ext cx="5940411" cy="3514331"/>
            <a:chOff x="-4365233" y="-2615810"/>
            <a:chExt cx="7778230" cy="3943801"/>
          </a:xfrm>
        </p:grpSpPr>
        <p:sp>
          <p:nvSpPr>
            <p:cNvPr id="11" name="TextBox 11"/>
            <p:cNvSpPr txBox="1"/>
            <p:nvPr/>
          </p:nvSpPr>
          <p:spPr>
            <a:xfrm rot="150285">
              <a:off x="-4365233" y="-2513995"/>
              <a:ext cx="7778230" cy="21668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734"/>
                </a:lnSpc>
                <a:spcBef>
                  <a:spcPct val="0"/>
                </a:spcBef>
              </a:pPr>
              <a:r>
                <a:rPr lang="en-US" sz="8000" spc="-119" dirty="0">
                  <a:solidFill>
                    <a:srgbClr val="578DDA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HOPPS</a:t>
              </a:r>
            </a:p>
          </p:txBody>
        </p:sp>
        <p:sp>
          <p:nvSpPr>
            <p:cNvPr id="12" name="Freeform 12"/>
            <p:cNvSpPr/>
            <p:nvPr/>
          </p:nvSpPr>
          <p:spPr>
            <a:xfrm>
              <a:off x="1460379" y="0"/>
              <a:ext cx="932914" cy="1327991"/>
            </a:xfrm>
            <a:custGeom>
              <a:avLst/>
              <a:gdLst/>
              <a:ahLst/>
              <a:cxnLst/>
              <a:rect l="l" t="t" r="r" b="b"/>
              <a:pathLst>
                <a:path w="932914" h="1327991">
                  <a:moveTo>
                    <a:pt x="0" y="0"/>
                  </a:moveTo>
                  <a:lnTo>
                    <a:pt x="932914" y="0"/>
                  </a:lnTo>
                  <a:lnTo>
                    <a:pt x="932914" y="1327991"/>
                  </a:lnTo>
                  <a:lnTo>
                    <a:pt x="0" y="1327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 rot="184254">
              <a:off x="-3943173" y="-2615810"/>
              <a:ext cx="6808696" cy="21668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734"/>
                </a:lnSpc>
                <a:spcBef>
                  <a:spcPct val="0"/>
                </a:spcBef>
              </a:pPr>
              <a:r>
                <a:rPr lang="en-US" sz="8000" spc="-119" dirty="0">
                  <a:solidFill>
                    <a:srgbClr val="F28170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HOPPS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C2141E7-F6BA-9F27-BED6-53E0F197D8CD}"/>
              </a:ext>
            </a:extLst>
          </p:cNvPr>
          <p:cNvGrpSpPr/>
          <p:nvPr/>
        </p:nvGrpSpPr>
        <p:grpSpPr>
          <a:xfrm>
            <a:off x="7963287" y="5583667"/>
            <a:ext cx="5035128" cy="4046412"/>
            <a:chOff x="7329257" y="4644158"/>
            <a:chExt cx="5035128" cy="404641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D836BF6-B6E2-2D50-817E-945BF97F5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4688259">
              <a:off x="7823615" y="4149800"/>
              <a:ext cx="4046412" cy="5035128"/>
            </a:xfrm>
            <a:prstGeom prst="rect">
              <a:avLst/>
            </a:prstGeom>
          </p:spPr>
        </p:pic>
        <p:sp>
          <p:nvSpPr>
            <p:cNvPr id="58" name="Freeform 30">
              <a:extLst>
                <a:ext uri="{FF2B5EF4-FFF2-40B4-BE49-F238E27FC236}">
                  <a16:creationId xmlns:a16="http://schemas.microsoft.com/office/drawing/2014/main" id="{CFBF562F-F116-3D5E-3DF0-380C0ADD724D}"/>
                </a:ext>
              </a:extLst>
            </p:cNvPr>
            <p:cNvSpPr/>
            <p:nvPr/>
          </p:nvSpPr>
          <p:spPr>
            <a:xfrm>
              <a:off x="8553291" y="6749874"/>
              <a:ext cx="1568905" cy="1039399"/>
            </a:xfrm>
            <a:custGeom>
              <a:avLst/>
              <a:gdLst/>
              <a:ahLst/>
              <a:cxnLst/>
              <a:rect l="l" t="t" r="r" b="b"/>
              <a:pathLst>
                <a:path w="1568905" h="1039399">
                  <a:moveTo>
                    <a:pt x="0" y="0"/>
                  </a:moveTo>
                  <a:lnTo>
                    <a:pt x="1568905" y="0"/>
                  </a:lnTo>
                  <a:lnTo>
                    <a:pt x="1568905" y="1039399"/>
                  </a:lnTo>
                  <a:lnTo>
                    <a:pt x="0" y="1039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3" name="TextBox 36">
              <a:extLst>
                <a:ext uri="{FF2B5EF4-FFF2-40B4-BE49-F238E27FC236}">
                  <a16:creationId xmlns:a16="http://schemas.microsoft.com/office/drawing/2014/main" id="{3A654B2C-998B-BD34-E1B0-285E2FC59BAA}"/>
                </a:ext>
              </a:extLst>
            </p:cNvPr>
            <p:cNvSpPr txBox="1"/>
            <p:nvPr/>
          </p:nvSpPr>
          <p:spPr>
            <a:xfrm rot="197000">
              <a:off x="9030326" y="5984119"/>
              <a:ext cx="1957514" cy="8963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19"/>
                </a:lnSpc>
              </a:pPr>
              <a:r>
                <a:rPr lang="en-US" sz="4800" b="1" dirty="0">
                  <a:highlight>
                    <a:srgbClr val="FF00FF"/>
                  </a:highlight>
                  <a:latin typeface="Congenial Black" panose="02000503040000020004" pitchFamily="2" charset="0"/>
                  <a:ea typeface="Didact Gothic"/>
                  <a:cs typeface="Didact Gothic"/>
                  <a:sym typeface="Didact Gothic"/>
                </a:rPr>
                <a:t>  brave</a:t>
              </a:r>
              <a:endParaRPr lang="en-US" sz="5299" b="1" dirty="0">
                <a:highlight>
                  <a:srgbClr val="FF00FF"/>
                </a:highlight>
                <a:latin typeface="Congenial Black" panose="02000503040000020004" pitchFamily="2" charset="0"/>
                <a:ea typeface="Didact Gothic"/>
                <a:cs typeface="Didact Gothic"/>
                <a:sym typeface="Didact Gothic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0F06CBB-76DA-03C4-9025-FD03CB2A004D}"/>
              </a:ext>
            </a:extLst>
          </p:cNvPr>
          <p:cNvGrpSpPr/>
          <p:nvPr/>
        </p:nvGrpSpPr>
        <p:grpSpPr>
          <a:xfrm>
            <a:off x="3629504" y="5310977"/>
            <a:ext cx="5035128" cy="4046412"/>
            <a:chOff x="3021212" y="4163717"/>
            <a:chExt cx="5035128" cy="404641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18291046-1074-6EEE-5FAD-542941987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3601698">
              <a:off x="3515570" y="3669359"/>
              <a:ext cx="4046412" cy="5035128"/>
            </a:xfrm>
            <a:prstGeom prst="rect">
              <a:avLst/>
            </a:prstGeom>
          </p:spPr>
        </p:pic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id="{651825AD-B26B-77D4-C0EC-05FAB1B1B54F}"/>
                </a:ext>
              </a:extLst>
            </p:cNvPr>
            <p:cNvSpPr/>
            <p:nvPr/>
          </p:nvSpPr>
          <p:spPr>
            <a:xfrm>
              <a:off x="5344232" y="5266921"/>
              <a:ext cx="1670403" cy="1447232"/>
            </a:xfrm>
            <a:custGeom>
              <a:avLst/>
              <a:gdLst/>
              <a:ahLst/>
              <a:cxnLst/>
              <a:rect l="l" t="t" r="r" b="b"/>
              <a:pathLst>
                <a:path w="1838262" h="1362612">
                  <a:moveTo>
                    <a:pt x="0" y="0"/>
                  </a:moveTo>
                  <a:lnTo>
                    <a:pt x="1838262" y="0"/>
                  </a:lnTo>
                  <a:lnTo>
                    <a:pt x="1838262" y="1362612"/>
                  </a:lnTo>
                  <a:lnTo>
                    <a:pt x="0" y="1362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5" name="TextBox 36">
              <a:extLst>
                <a:ext uri="{FF2B5EF4-FFF2-40B4-BE49-F238E27FC236}">
                  <a16:creationId xmlns:a16="http://schemas.microsoft.com/office/drawing/2014/main" id="{B2714245-FC12-31D7-C3DD-77A90C42D35B}"/>
                </a:ext>
              </a:extLst>
            </p:cNvPr>
            <p:cNvSpPr txBox="1"/>
            <p:nvPr/>
          </p:nvSpPr>
          <p:spPr>
            <a:xfrm rot="682794">
              <a:off x="4253380" y="6702410"/>
              <a:ext cx="2467833" cy="8963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419"/>
                </a:lnSpc>
              </a:pPr>
              <a:r>
                <a:rPr lang="en-US" sz="4800" b="1" dirty="0">
                  <a:highlight>
                    <a:srgbClr val="FF00FF"/>
                  </a:highlight>
                  <a:latin typeface="Congenial Black" panose="02000503040000020004" pitchFamily="2" charset="0"/>
                  <a:ea typeface="Didact Gothic"/>
                  <a:cs typeface="Didact Gothic"/>
                  <a:sym typeface="Didact Gothic"/>
                </a:rPr>
                <a:t>  funny</a:t>
              </a:r>
              <a:endParaRPr lang="en-US" sz="5299" b="1" dirty="0">
                <a:highlight>
                  <a:srgbClr val="FF00FF"/>
                </a:highlight>
                <a:latin typeface="Congenial Black" panose="02000503040000020004" pitchFamily="2" charset="0"/>
                <a:ea typeface="Didact Gothic"/>
                <a:cs typeface="Didact Gothic"/>
                <a:sym typeface="Didact Gothic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5443554-D4CB-9A89-32DF-367A4AFB69D6}"/>
              </a:ext>
            </a:extLst>
          </p:cNvPr>
          <p:cNvGrpSpPr/>
          <p:nvPr/>
        </p:nvGrpSpPr>
        <p:grpSpPr>
          <a:xfrm>
            <a:off x="2092580" y="1897864"/>
            <a:ext cx="4046412" cy="5035128"/>
            <a:chOff x="591061" y="5406071"/>
            <a:chExt cx="4046412" cy="5035128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568DD7A-37E7-C091-8EAE-72E5662D4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1061" y="5406071"/>
              <a:ext cx="4046412" cy="5035128"/>
            </a:xfrm>
            <a:prstGeom prst="rect">
              <a:avLst/>
            </a:prstGeom>
          </p:spPr>
        </p:pic>
        <p:sp>
          <p:nvSpPr>
            <p:cNvPr id="61" name="Freeform 43">
              <a:extLst>
                <a:ext uri="{FF2B5EF4-FFF2-40B4-BE49-F238E27FC236}">
                  <a16:creationId xmlns:a16="http://schemas.microsoft.com/office/drawing/2014/main" id="{81CC99F7-0A35-37DD-97E5-442DA5EE624F}"/>
                </a:ext>
              </a:extLst>
            </p:cNvPr>
            <p:cNvSpPr/>
            <p:nvPr/>
          </p:nvSpPr>
          <p:spPr>
            <a:xfrm rot="714241">
              <a:off x="2034305" y="7005325"/>
              <a:ext cx="1677313" cy="1251638"/>
            </a:xfrm>
            <a:custGeom>
              <a:avLst/>
              <a:gdLst/>
              <a:ahLst/>
              <a:cxnLst/>
              <a:rect l="l" t="t" r="r" b="b"/>
              <a:pathLst>
                <a:path w="1222307" h="880061">
                  <a:moveTo>
                    <a:pt x="0" y="0"/>
                  </a:moveTo>
                  <a:lnTo>
                    <a:pt x="1222307" y="0"/>
                  </a:lnTo>
                  <a:lnTo>
                    <a:pt x="1222307" y="880061"/>
                  </a:lnTo>
                  <a:lnTo>
                    <a:pt x="0" y="880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6" name="TextBox 36">
              <a:extLst>
                <a:ext uri="{FF2B5EF4-FFF2-40B4-BE49-F238E27FC236}">
                  <a16:creationId xmlns:a16="http://schemas.microsoft.com/office/drawing/2014/main" id="{DEF31805-3F85-FF3B-8AD3-652459E8648F}"/>
                </a:ext>
              </a:extLst>
            </p:cNvPr>
            <p:cNvSpPr txBox="1"/>
            <p:nvPr/>
          </p:nvSpPr>
          <p:spPr>
            <a:xfrm>
              <a:off x="2335409" y="8154988"/>
              <a:ext cx="1957514" cy="8963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19"/>
                </a:lnSpc>
              </a:pPr>
              <a:r>
                <a:rPr lang="en-US" sz="4800" b="1" dirty="0">
                  <a:highlight>
                    <a:srgbClr val="FF00FF"/>
                  </a:highlight>
                  <a:latin typeface="Congenial Black" panose="02000503040000020004" pitchFamily="2" charset="0"/>
                  <a:ea typeface="Didact Gothic"/>
                  <a:cs typeface="Didact Gothic"/>
                  <a:sym typeface="Didact Gothic"/>
                </a:rPr>
                <a:t>  cool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EF95B76-F0F3-935A-069F-8693897FF0A7}"/>
              </a:ext>
            </a:extLst>
          </p:cNvPr>
          <p:cNvGrpSpPr/>
          <p:nvPr/>
        </p:nvGrpSpPr>
        <p:grpSpPr>
          <a:xfrm>
            <a:off x="10432167" y="1635388"/>
            <a:ext cx="4046412" cy="5035128"/>
            <a:chOff x="10432167" y="1635388"/>
            <a:chExt cx="4046412" cy="5035128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7AD9ACA5-BAEF-924F-C6AD-DF44A1EDB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432167" y="1635388"/>
              <a:ext cx="4046412" cy="503512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93F50E3-83EC-5DA7-16A2-470674766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2023738" y="3418190"/>
              <a:ext cx="1402202" cy="1603387"/>
            </a:xfrm>
            <a:prstGeom prst="rect">
              <a:avLst/>
            </a:prstGeom>
          </p:spPr>
        </p:pic>
        <p:sp>
          <p:nvSpPr>
            <p:cNvPr id="67" name="TextBox 36">
              <a:extLst>
                <a:ext uri="{FF2B5EF4-FFF2-40B4-BE49-F238E27FC236}">
                  <a16:creationId xmlns:a16="http://schemas.microsoft.com/office/drawing/2014/main" id="{961D562C-D348-FF61-FBBC-C9851800E16D}"/>
                </a:ext>
              </a:extLst>
            </p:cNvPr>
            <p:cNvSpPr txBox="1"/>
            <p:nvPr/>
          </p:nvSpPr>
          <p:spPr>
            <a:xfrm rot="21081786">
              <a:off x="11014938" y="2707737"/>
              <a:ext cx="2422434" cy="8963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419"/>
                </a:lnSpc>
              </a:pPr>
              <a:r>
                <a:rPr lang="en-US" sz="4800" b="1" dirty="0">
                  <a:highlight>
                    <a:srgbClr val="FF00FF"/>
                  </a:highlight>
                  <a:latin typeface="Congenial Black" panose="02000503040000020004" pitchFamily="2" charset="0"/>
                  <a:ea typeface="Didact Gothic"/>
                  <a:cs typeface="Didact Gothic"/>
                  <a:sym typeface="Didact Gothic"/>
                </a:rPr>
                <a:t>  active</a:t>
              </a:r>
              <a:endParaRPr lang="en-US" sz="5299" b="1" dirty="0">
                <a:highlight>
                  <a:srgbClr val="FF00FF"/>
                </a:highlight>
                <a:latin typeface="Congenial Black" panose="02000503040000020004" pitchFamily="2" charset="0"/>
                <a:ea typeface="Didact Gothic"/>
                <a:cs typeface="Didact Gothic"/>
                <a:sym typeface="Didact Gothic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5C6F6E6-E4DD-746E-7C9E-9ED462453E45}"/>
              </a:ext>
            </a:extLst>
          </p:cNvPr>
          <p:cNvGrpSpPr/>
          <p:nvPr/>
        </p:nvGrpSpPr>
        <p:grpSpPr>
          <a:xfrm>
            <a:off x="13419057" y="1780992"/>
            <a:ext cx="4046412" cy="5035128"/>
            <a:chOff x="10042375" y="5161857"/>
            <a:chExt cx="4046412" cy="503512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7272E5BB-FDD2-8831-09AC-DD8444CE7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042375" y="5161857"/>
              <a:ext cx="4046412" cy="5035128"/>
            </a:xfrm>
            <a:prstGeom prst="rect">
              <a:avLst/>
            </a:prstGeom>
          </p:spPr>
        </p:pic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8F2FF089-1EA7-5C17-C94E-1376B0AE2EDA}"/>
                </a:ext>
              </a:extLst>
            </p:cNvPr>
            <p:cNvSpPr/>
            <p:nvPr/>
          </p:nvSpPr>
          <p:spPr>
            <a:xfrm>
              <a:off x="11017072" y="6822666"/>
              <a:ext cx="1714587" cy="1215213"/>
            </a:xfrm>
            <a:custGeom>
              <a:avLst/>
              <a:gdLst/>
              <a:ahLst/>
              <a:cxnLst/>
              <a:rect l="l" t="t" r="r" b="b"/>
              <a:pathLst>
                <a:path w="1714587" h="1215213">
                  <a:moveTo>
                    <a:pt x="0" y="0"/>
                  </a:moveTo>
                  <a:lnTo>
                    <a:pt x="1714587" y="0"/>
                  </a:lnTo>
                  <a:lnTo>
                    <a:pt x="1714587" y="1215214"/>
                  </a:lnTo>
                  <a:lnTo>
                    <a:pt x="0" y="1215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8" name="TextBox 36">
              <a:extLst>
                <a:ext uri="{FF2B5EF4-FFF2-40B4-BE49-F238E27FC236}">
                  <a16:creationId xmlns:a16="http://schemas.microsoft.com/office/drawing/2014/main" id="{8ADF8685-940F-5572-A71E-EF8AACE6E2CA}"/>
                </a:ext>
              </a:extLst>
            </p:cNvPr>
            <p:cNvSpPr txBox="1"/>
            <p:nvPr/>
          </p:nvSpPr>
          <p:spPr>
            <a:xfrm rot="21081786">
              <a:off x="11530912" y="7839981"/>
              <a:ext cx="2401492" cy="8963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419"/>
                </a:lnSpc>
              </a:pPr>
              <a:r>
                <a:rPr lang="en-US" sz="4800" b="1" dirty="0">
                  <a:highlight>
                    <a:srgbClr val="FF00FF"/>
                  </a:highlight>
                  <a:latin typeface="Congenial Black" panose="02000503040000020004" pitchFamily="2" charset="0"/>
                  <a:ea typeface="Didact Gothic"/>
                  <a:cs typeface="Didact Gothic"/>
                  <a:sym typeface="Didact Gothic"/>
                </a:rPr>
                <a:t>  strong</a:t>
              </a:r>
              <a:endParaRPr lang="en-US" sz="5299" b="1" dirty="0">
                <a:highlight>
                  <a:srgbClr val="FF00FF"/>
                </a:highlight>
                <a:latin typeface="Congenial Black" panose="02000503040000020004" pitchFamily="2" charset="0"/>
                <a:ea typeface="Didact Gothic"/>
                <a:cs typeface="Didact Gothic"/>
                <a:sym typeface="Didact Gothic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A4F63920-550E-DB61-D3FE-99F88CCF027A}"/>
              </a:ext>
            </a:extLst>
          </p:cNvPr>
          <p:cNvGrpSpPr/>
          <p:nvPr/>
        </p:nvGrpSpPr>
        <p:grpSpPr>
          <a:xfrm>
            <a:off x="11105227" y="5271878"/>
            <a:ext cx="4046412" cy="5035128"/>
            <a:chOff x="13917574" y="1524167"/>
            <a:chExt cx="4046412" cy="5035128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5B35CDA-4D2A-6964-CABA-C775B8C3F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917574" y="1524167"/>
              <a:ext cx="4046412" cy="5035128"/>
            </a:xfrm>
            <a:prstGeom prst="rect">
              <a:avLst/>
            </a:prstGeom>
          </p:spPr>
        </p:pic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72F35085-B227-57CD-92BA-877091C76761}"/>
                </a:ext>
              </a:extLst>
            </p:cNvPr>
            <p:cNvGrpSpPr/>
            <p:nvPr/>
          </p:nvGrpSpPr>
          <p:grpSpPr>
            <a:xfrm>
              <a:off x="15469278" y="3040728"/>
              <a:ext cx="1957514" cy="2002862"/>
              <a:chOff x="15469278" y="3040728"/>
              <a:chExt cx="1957514" cy="2002862"/>
            </a:xfrm>
          </p:grpSpPr>
          <p:sp>
            <p:nvSpPr>
              <p:cNvPr id="59" name="Freeform 31">
                <a:extLst>
                  <a:ext uri="{FF2B5EF4-FFF2-40B4-BE49-F238E27FC236}">
                    <a16:creationId xmlns:a16="http://schemas.microsoft.com/office/drawing/2014/main" id="{AD9295A0-2151-F954-0886-61A651CA28D6}"/>
                  </a:ext>
                </a:extLst>
              </p:cNvPr>
              <p:cNvSpPr/>
              <p:nvPr/>
            </p:nvSpPr>
            <p:spPr>
              <a:xfrm rot="105728">
                <a:off x="15515541" y="3040728"/>
                <a:ext cx="1109218" cy="1191107"/>
              </a:xfrm>
              <a:custGeom>
                <a:avLst/>
                <a:gdLst/>
                <a:ahLst/>
                <a:cxnLst/>
                <a:rect l="l" t="t" r="r" b="b"/>
                <a:pathLst>
                  <a:path w="1109218" h="1191107">
                    <a:moveTo>
                      <a:pt x="0" y="0"/>
                    </a:moveTo>
                    <a:lnTo>
                      <a:pt x="1109218" y="0"/>
                    </a:lnTo>
                    <a:lnTo>
                      <a:pt x="1109218" y="1191107"/>
                    </a:lnTo>
                    <a:lnTo>
                      <a:pt x="0" y="119110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1">
                  <a:extLs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9" name="TextBox 36">
                <a:extLst>
                  <a:ext uri="{FF2B5EF4-FFF2-40B4-BE49-F238E27FC236}">
                    <a16:creationId xmlns:a16="http://schemas.microsoft.com/office/drawing/2014/main" id="{AF79AAA5-81B9-5FA3-53AA-E0B09AD6756D}"/>
                  </a:ext>
                </a:extLst>
              </p:cNvPr>
              <p:cNvSpPr txBox="1"/>
              <p:nvPr/>
            </p:nvSpPr>
            <p:spPr>
              <a:xfrm rot="21081786">
                <a:off x="15469278" y="4147191"/>
                <a:ext cx="1957514" cy="89639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7419"/>
                  </a:lnSpc>
                </a:pPr>
                <a:r>
                  <a:rPr lang="en-US" sz="4800" b="1" dirty="0">
                    <a:highlight>
                      <a:srgbClr val="FF00FF"/>
                    </a:highlight>
                    <a:latin typeface="Congenial Black" panose="02000503040000020004" pitchFamily="2" charset="0"/>
                    <a:ea typeface="Didact Gothic"/>
                    <a:cs typeface="Didact Gothic"/>
                    <a:sym typeface="Didact Gothic"/>
                  </a:rPr>
                  <a:t>  cute</a:t>
                </a:r>
                <a:endParaRPr lang="en-US" sz="5299" b="1" dirty="0">
                  <a:highlight>
                    <a:srgbClr val="FF00FF"/>
                  </a:highlight>
                  <a:latin typeface="Congenial Black" panose="02000503040000020004" pitchFamily="2" charset="0"/>
                  <a:ea typeface="Didact Gothic"/>
                  <a:cs typeface="Didact Gothic"/>
                  <a:sym typeface="Didact Gothic"/>
                </a:endParaRPr>
              </a:p>
            </p:txBody>
          </p: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BFA1AFA-C0A6-09AB-7524-FC90B9545049}"/>
              </a:ext>
            </a:extLst>
          </p:cNvPr>
          <p:cNvGrpSpPr/>
          <p:nvPr/>
        </p:nvGrpSpPr>
        <p:grpSpPr>
          <a:xfrm>
            <a:off x="13794842" y="5397096"/>
            <a:ext cx="4046412" cy="5035128"/>
            <a:chOff x="13649730" y="5217544"/>
            <a:chExt cx="4046412" cy="5035128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11E7853-BF53-AF45-5AC4-454418657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649730" y="5217544"/>
              <a:ext cx="4046412" cy="5035128"/>
            </a:xfrm>
            <a:prstGeom prst="rect">
              <a:avLst/>
            </a:prstGeom>
          </p:spPr>
        </p:pic>
        <p:sp>
          <p:nvSpPr>
            <p:cNvPr id="62" name="Freeform 34">
              <a:extLst>
                <a:ext uri="{FF2B5EF4-FFF2-40B4-BE49-F238E27FC236}">
                  <a16:creationId xmlns:a16="http://schemas.microsoft.com/office/drawing/2014/main" id="{98ECD096-599F-3181-05DF-FAD740AE0230}"/>
                </a:ext>
              </a:extLst>
            </p:cNvPr>
            <p:cNvSpPr/>
            <p:nvPr/>
          </p:nvSpPr>
          <p:spPr>
            <a:xfrm>
              <a:off x="14947735" y="6319963"/>
              <a:ext cx="1516341" cy="1664023"/>
            </a:xfrm>
            <a:custGeom>
              <a:avLst/>
              <a:gdLst/>
              <a:ahLst/>
              <a:cxnLst/>
              <a:rect l="l" t="t" r="r" b="b"/>
              <a:pathLst>
                <a:path w="1516341" h="1664023">
                  <a:moveTo>
                    <a:pt x="0" y="0"/>
                  </a:moveTo>
                  <a:lnTo>
                    <a:pt x="1516341" y="0"/>
                  </a:lnTo>
                  <a:lnTo>
                    <a:pt x="1516341" y="1664023"/>
                  </a:lnTo>
                  <a:lnTo>
                    <a:pt x="0" y="1664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70" name="TextBox 36">
              <a:extLst>
                <a:ext uri="{FF2B5EF4-FFF2-40B4-BE49-F238E27FC236}">
                  <a16:creationId xmlns:a16="http://schemas.microsoft.com/office/drawing/2014/main" id="{A07A0FC7-D242-2DF8-F57D-01879D94B769}"/>
                </a:ext>
              </a:extLst>
            </p:cNvPr>
            <p:cNvSpPr txBox="1"/>
            <p:nvPr/>
          </p:nvSpPr>
          <p:spPr>
            <a:xfrm rot="21081786">
              <a:off x="15490553" y="7820517"/>
              <a:ext cx="1957514" cy="8963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19"/>
                </a:lnSpc>
              </a:pPr>
              <a:r>
                <a:rPr lang="en-US" sz="4800" b="1" dirty="0">
                  <a:highlight>
                    <a:srgbClr val="FF00FF"/>
                  </a:highlight>
                  <a:latin typeface="Congenial Black" panose="02000503040000020004" pitchFamily="2" charset="0"/>
                  <a:ea typeface="Didact Gothic"/>
                  <a:cs typeface="Didact Gothic"/>
                  <a:sym typeface="Didact Gothic"/>
                </a:rPr>
                <a:t> smart</a:t>
              </a:r>
              <a:endParaRPr lang="en-US" sz="5299" b="1" dirty="0">
                <a:highlight>
                  <a:srgbClr val="FF00FF"/>
                </a:highlight>
                <a:latin typeface="Congenial Black" panose="02000503040000020004" pitchFamily="2" charset="0"/>
                <a:ea typeface="Didact Gothic"/>
                <a:cs typeface="Didact Gothic"/>
                <a:sym typeface="Didact Gothic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FA4CB78-A37E-1E33-6B9F-D8628A61ED4D}"/>
              </a:ext>
            </a:extLst>
          </p:cNvPr>
          <p:cNvGrpSpPr/>
          <p:nvPr/>
        </p:nvGrpSpPr>
        <p:grpSpPr>
          <a:xfrm>
            <a:off x="297928" y="3489363"/>
            <a:ext cx="4046412" cy="5035128"/>
            <a:chOff x="-217697" y="1472870"/>
            <a:chExt cx="4046412" cy="5035128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56B738BF-FEA8-08F1-71A8-77F474401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17697" y="1472870"/>
              <a:ext cx="4046412" cy="5035128"/>
            </a:xfrm>
            <a:prstGeom prst="rect">
              <a:avLst/>
            </a:prstGeom>
          </p:spPr>
        </p:pic>
        <p:sp>
          <p:nvSpPr>
            <p:cNvPr id="64" name="TextBox 36">
              <a:extLst>
                <a:ext uri="{FF2B5EF4-FFF2-40B4-BE49-F238E27FC236}">
                  <a16:creationId xmlns:a16="http://schemas.microsoft.com/office/drawing/2014/main" id="{555C69C0-6512-8D1A-0C67-9BF426FEF6C7}"/>
                </a:ext>
              </a:extLst>
            </p:cNvPr>
            <p:cNvSpPr txBox="1"/>
            <p:nvPr/>
          </p:nvSpPr>
          <p:spPr>
            <a:xfrm>
              <a:off x="1172241" y="3112515"/>
              <a:ext cx="1957514" cy="8963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19"/>
                </a:lnSpc>
              </a:pPr>
              <a:r>
                <a:rPr lang="en-US" sz="4800" b="1" dirty="0">
                  <a:highlight>
                    <a:srgbClr val="FF00FF"/>
                  </a:highlight>
                  <a:latin typeface="Congenial Black" panose="02000503040000020004" pitchFamily="2" charset="0"/>
                  <a:ea typeface="Didact Gothic"/>
                  <a:cs typeface="Didact Gothic"/>
                  <a:sym typeface="Didact Gothic"/>
                </a:rPr>
                <a:t>  kind</a:t>
              </a:r>
              <a:endParaRPr lang="en-US" sz="5299" b="1" dirty="0">
                <a:highlight>
                  <a:srgbClr val="FF00FF"/>
                </a:highlight>
                <a:latin typeface="Congenial Black" panose="02000503040000020004" pitchFamily="2" charset="0"/>
                <a:ea typeface="Didact Gothic"/>
                <a:cs typeface="Didact Gothic"/>
                <a:sym typeface="Didact Gothic"/>
              </a:endParaRPr>
            </a:p>
          </p:txBody>
        </p:sp>
        <p:sp>
          <p:nvSpPr>
            <p:cNvPr id="88" name="Freeform 29">
              <a:extLst>
                <a:ext uri="{FF2B5EF4-FFF2-40B4-BE49-F238E27FC236}">
                  <a16:creationId xmlns:a16="http://schemas.microsoft.com/office/drawing/2014/main" id="{7FD24E65-7966-16EF-FCF1-CC9D639ABB44}"/>
                </a:ext>
              </a:extLst>
            </p:cNvPr>
            <p:cNvSpPr/>
            <p:nvPr/>
          </p:nvSpPr>
          <p:spPr>
            <a:xfrm>
              <a:off x="1472213" y="4004258"/>
              <a:ext cx="1810066" cy="1183331"/>
            </a:xfrm>
            <a:custGeom>
              <a:avLst/>
              <a:gdLst/>
              <a:ahLst/>
              <a:cxnLst/>
              <a:rect l="l" t="t" r="r" b="b"/>
              <a:pathLst>
                <a:path w="1810066" h="1183331">
                  <a:moveTo>
                    <a:pt x="0" y="0"/>
                  </a:moveTo>
                  <a:lnTo>
                    <a:pt x="1810066" y="0"/>
                  </a:lnTo>
                  <a:lnTo>
                    <a:pt x="1810066" y="1183331"/>
                  </a:lnTo>
                  <a:lnTo>
                    <a:pt x="0" y="1183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9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Picture 635">
            <a:extLst>
              <a:ext uri="{FF2B5EF4-FFF2-40B4-BE49-F238E27FC236}">
                <a16:creationId xmlns:a16="http://schemas.microsoft.com/office/drawing/2014/main" id="{8491E689-AA87-8888-450C-F0D3772CC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2842" y="-60874"/>
            <a:ext cx="10249540" cy="10798036"/>
          </a:xfrm>
          <a:prstGeom prst="rect">
            <a:avLst/>
          </a:prstGeom>
        </p:spPr>
      </p:pic>
      <p:pic>
        <p:nvPicPr>
          <p:cNvPr id="794" name="Picture 793">
            <a:extLst>
              <a:ext uri="{FF2B5EF4-FFF2-40B4-BE49-F238E27FC236}">
                <a16:creationId xmlns:a16="http://schemas.microsoft.com/office/drawing/2014/main" id="{BFD76553-BFA1-6490-4867-0F3F8D3774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07"/>
          <a:stretch>
            <a:fillRect/>
          </a:stretch>
        </p:blipFill>
        <p:spPr>
          <a:xfrm>
            <a:off x="9144000" y="-60874"/>
            <a:ext cx="9144000" cy="10287000"/>
          </a:xfrm>
          <a:prstGeom prst="rect">
            <a:avLst/>
          </a:prstGeom>
        </p:spPr>
      </p:pic>
      <p:sp>
        <p:nvSpPr>
          <p:cNvPr id="629" name="Freeform 629"/>
          <p:cNvSpPr/>
          <p:nvPr/>
        </p:nvSpPr>
        <p:spPr>
          <a:xfrm>
            <a:off x="9481661" y="1761532"/>
            <a:ext cx="3967779" cy="8464594"/>
          </a:xfrm>
          <a:custGeom>
            <a:avLst/>
            <a:gdLst/>
            <a:ahLst/>
            <a:cxnLst/>
            <a:rect l="l" t="t" r="r" b="b"/>
            <a:pathLst>
              <a:path w="3967779" h="8464594">
                <a:moveTo>
                  <a:pt x="0" y="0"/>
                </a:moveTo>
                <a:lnTo>
                  <a:pt x="3967778" y="0"/>
                </a:lnTo>
                <a:lnTo>
                  <a:pt x="3967778" y="8464594"/>
                </a:lnTo>
                <a:lnTo>
                  <a:pt x="0" y="846459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30" name="TextBox 630"/>
          <p:cNvSpPr txBox="1"/>
          <p:nvPr/>
        </p:nvSpPr>
        <p:spPr>
          <a:xfrm rot="-94840">
            <a:off x="3120508" y="2217679"/>
            <a:ext cx="9054564" cy="3594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00"/>
              </a:lnSpc>
            </a:pPr>
            <a:r>
              <a:rPr lang="en-US" sz="16420" spc="1297" dirty="0">
                <a:solidFill>
                  <a:srgbClr val="F2816F"/>
                </a:solidFill>
                <a:latin typeface="Luckiest Guy"/>
                <a:ea typeface="Luckiest Guy"/>
                <a:cs typeface="Luckiest Guy"/>
                <a:sym typeface="Luckiest Guy"/>
              </a:rPr>
              <a:t>THANK YOU!</a:t>
            </a:r>
          </a:p>
        </p:txBody>
      </p:sp>
      <p:sp>
        <p:nvSpPr>
          <p:cNvPr id="632" name="Freeform 632"/>
          <p:cNvSpPr/>
          <p:nvPr/>
        </p:nvSpPr>
        <p:spPr>
          <a:xfrm>
            <a:off x="3670848" y="6028365"/>
            <a:ext cx="5058026" cy="3620757"/>
          </a:xfrm>
          <a:custGeom>
            <a:avLst/>
            <a:gdLst/>
            <a:ahLst/>
            <a:cxnLst/>
            <a:rect l="l" t="t" r="r" b="b"/>
            <a:pathLst>
              <a:path w="356641" h="199719">
                <a:moveTo>
                  <a:pt x="0" y="0"/>
                </a:moveTo>
                <a:lnTo>
                  <a:pt x="356641" y="0"/>
                </a:lnTo>
                <a:lnTo>
                  <a:pt x="356641" y="199719"/>
                </a:lnTo>
                <a:lnTo>
                  <a:pt x="0" y="1997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34" name="Freeform 634"/>
          <p:cNvSpPr/>
          <p:nvPr/>
        </p:nvSpPr>
        <p:spPr>
          <a:xfrm>
            <a:off x="772355" y="4107684"/>
            <a:ext cx="2195450" cy="5150616"/>
          </a:xfrm>
          <a:custGeom>
            <a:avLst/>
            <a:gdLst/>
            <a:ahLst/>
            <a:cxnLst/>
            <a:rect l="l" t="t" r="r" b="b"/>
            <a:pathLst>
              <a:path w="2195450" h="5150616">
                <a:moveTo>
                  <a:pt x="0" y="0"/>
                </a:moveTo>
                <a:lnTo>
                  <a:pt x="2195450" y="0"/>
                </a:lnTo>
                <a:lnTo>
                  <a:pt x="2195450" y="5150616"/>
                </a:lnTo>
                <a:lnTo>
                  <a:pt x="0" y="5150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35" name="Freeform 635"/>
          <p:cNvSpPr/>
          <p:nvPr/>
        </p:nvSpPr>
        <p:spPr>
          <a:xfrm>
            <a:off x="13449439" y="910208"/>
            <a:ext cx="4838561" cy="9315918"/>
          </a:xfrm>
          <a:custGeom>
            <a:avLst/>
            <a:gdLst/>
            <a:ahLst/>
            <a:cxnLst/>
            <a:rect l="l" t="t" r="r" b="b"/>
            <a:pathLst>
              <a:path w="4838561" h="9315918">
                <a:moveTo>
                  <a:pt x="0" y="0"/>
                </a:moveTo>
                <a:lnTo>
                  <a:pt x="4838561" y="0"/>
                </a:lnTo>
                <a:lnTo>
                  <a:pt x="4838561" y="9315918"/>
                </a:lnTo>
                <a:lnTo>
                  <a:pt x="0" y="93159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65258" b="-264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</TotalTime>
  <Words>116</Words>
  <Application>Microsoft Office PowerPoint</Application>
  <PresentationFormat>Custom</PresentationFormat>
  <Paragraphs>105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M Plus Rounded Black</vt:lpstr>
      <vt:lpstr>Calibri</vt:lpstr>
      <vt:lpstr>Didact Gothic</vt:lpstr>
      <vt:lpstr>Arial</vt:lpstr>
      <vt:lpstr>けいふぉんと</vt:lpstr>
      <vt:lpstr>Congenial Black</vt:lpstr>
      <vt:lpstr>Etna Sans Serif</vt:lpstr>
      <vt:lpstr>Luckiest Guy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Disney Characters</dc:title>
  <dc:creator>English Activities for Kids</dc:creator>
  <cp:lastModifiedBy>Tomoko Okada</cp:lastModifiedBy>
  <cp:revision>11</cp:revision>
  <dcterms:created xsi:type="dcterms:W3CDTF">2006-08-16T00:00:00Z</dcterms:created>
  <dcterms:modified xsi:type="dcterms:W3CDTF">2025-12-09T06:16:37Z</dcterms:modified>
  <dc:identifier>DAG5m8AO0Kg</dc:identifier>
</cp:coreProperties>
</file>