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9" r:id="rId3"/>
    <p:sldId id="263" r:id="rId4"/>
    <p:sldId id="271" r:id="rId5"/>
    <p:sldId id="267" r:id="rId6"/>
    <p:sldId id="260" r:id="rId7"/>
    <p:sldId id="268" r:id="rId8"/>
    <p:sldId id="266" r:id="rId9"/>
    <p:sldId id="256" r:id="rId10"/>
    <p:sldId id="277" r:id="rId11"/>
    <p:sldId id="276" r:id="rId12"/>
  </p:sldIdLst>
  <p:sldSz cx="18288000" cy="10287000"/>
  <p:notesSz cx="6858000" cy="9144000"/>
  <p:embeddedFontLst>
    <p:embeddedFont>
      <p:font typeface="Architype Fodor" panose="020B060007020508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AF"/>
    <a:srgbClr val="000000"/>
    <a:srgbClr val="F955C2"/>
    <a:srgbClr val="F6450E"/>
    <a:srgbClr val="F07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81.png"/><Relationship Id="rId18" Type="http://schemas.openxmlformats.org/officeDocument/2006/relationships/image" Target="../media/image98.svg"/><Relationship Id="rId26" Type="http://schemas.openxmlformats.org/officeDocument/2006/relationships/image" Target="../media/image102.svg"/><Relationship Id="rId3" Type="http://schemas.openxmlformats.org/officeDocument/2006/relationships/image" Target="../media/image71.svg"/><Relationship Id="rId21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2" Type="http://schemas.openxmlformats.org/officeDocument/2006/relationships/image" Target="../media/image70.png"/><Relationship Id="rId16" Type="http://schemas.openxmlformats.org/officeDocument/2006/relationships/image" Target="../media/image96.sv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93.png"/><Relationship Id="rId24" Type="http://schemas.openxmlformats.org/officeDocument/2006/relationships/image" Target="../media/image78.svg"/><Relationship Id="rId5" Type="http://schemas.openxmlformats.org/officeDocument/2006/relationships/image" Target="../media/image73.svg"/><Relationship Id="rId15" Type="http://schemas.openxmlformats.org/officeDocument/2006/relationships/image" Target="../media/image95.png"/><Relationship Id="rId23" Type="http://schemas.openxmlformats.org/officeDocument/2006/relationships/image" Target="../media/image77.png"/><Relationship Id="rId10" Type="http://schemas.openxmlformats.org/officeDocument/2006/relationships/image" Target="../media/image92.svg"/><Relationship Id="rId19" Type="http://schemas.openxmlformats.org/officeDocument/2006/relationships/image" Target="../media/image99.png"/><Relationship Id="rId4" Type="http://schemas.openxmlformats.org/officeDocument/2006/relationships/image" Target="../media/image72.png"/><Relationship Id="rId9" Type="http://schemas.openxmlformats.org/officeDocument/2006/relationships/image" Target="../media/image91.png"/><Relationship Id="rId14" Type="http://schemas.openxmlformats.org/officeDocument/2006/relationships/image" Target="../media/image82.svg"/><Relationship Id="rId22" Type="http://schemas.openxmlformats.org/officeDocument/2006/relationships/image" Target="../media/image8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5.sv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svg"/><Relationship Id="rId5" Type="http://schemas.openxmlformats.org/officeDocument/2006/relationships/image" Target="../media/image13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12.png"/><Relationship Id="rId9" Type="http://schemas.openxmlformats.org/officeDocument/2006/relationships/image" Target="../media/image20.gif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4.svg"/><Relationship Id="rId3" Type="http://schemas.openxmlformats.org/officeDocument/2006/relationships/image" Target="../media/image50.svg"/><Relationship Id="rId7" Type="http://schemas.openxmlformats.org/officeDocument/2006/relationships/image" Target="../media/image27.svg"/><Relationship Id="rId12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2.svg"/><Relationship Id="rId5" Type="http://schemas.openxmlformats.org/officeDocument/2006/relationships/image" Target="../media/image25.svg"/><Relationship Id="rId10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svg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8.svg"/><Relationship Id="rId7" Type="http://schemas.openxmlformats.org/officeDocument/2006/relationships/image" Target="../media/image6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9.svg"/><Relationship Id="rId5" Type="http://schemas.openxmlformats.org/officeDocument/2006/relationships/image" Target="../media/image12.png"/><Relationship Id="rId10" Type="http://schemas.openxmlformats.org/officeDocument/2006/relationships/image" Target="../media/image68.png"/><Relationship Id="rId4" Type="http://schemas.openxmlformats.org/officeDocument/2006/relationships/image" Target="../media/image20.gif"/><Relationship Id="rId9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3" Type="http://schemas.openxmlformats.org/officeDocument/2006/relationships/image" Target="../media/image71.sv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sv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svg"/><Relationship Id="rId15" Type="http://schemas.openxmlformats.org/officeDocument/2006/relationships/image" Target="../media/image83.png"/><Relationship Id="rId10" Type="http://schemas.openxmlformats.org/officeDocument/2006/relationships/image" Target="../media/image78.sv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5537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250" t="-1" r="-6250" b="2528"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1432465" y="1883773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42285" y="678914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222227" y="5831244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3"/>
                </a:lnTo>
                <a:lnTo>
                  <a:pt x="0" y="100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64670" y="1181746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3" y="0"/>
                </a:lnTo>
                <a:lnTo>
                  <a:pt x="1005663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32465" y="2199135"/>
            <a:ext cx="15571823" cy="446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26069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C</a:t>
            </a:r>
            <a:r>
              <a:rPr lang="en-US" sz="26069" dirty="0">
                <a:solidFill>
                  <a:srgbClr val="F60E08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O</a:t>
            </a:r>
            <a:r>
              <a:rPr lang="en-US" sz="26069" dirty="0">
                <a:solidFill>
                  <a:srgbClr val="004AAD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L</a:t>
            </a:r>
            <a:r>
              <a:rPr lang="en-US" sz="26069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O</a:t>
            </a:r>
            <a:r>
              <a:rPr lang="en-US" sz="26069" dirty="0">
                <a:solidFill>
                  <a:srgbClr val="F60E08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R</a:t>
            </a:r>
            <a:r>
              <a:rPr lang="en-US" sz="26069" dirty="0">
                <a:solidFill>
                  <a:srgbClr val="004AAD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 M</a:t>
            </a:r>
            <a:r>
              <a:rPr lang="en-US" sz="26069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I</a:t>
            </a:r>
            <a:r>
              <a:rPr lang="en-US" sz="26069" dirty="0">
                <a:solidFill>
                  <a:srgbClr val="F60E08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X</a:t>
            </a:r>
            <a:r>
              <a:rPr lang="en-US" sz="26069" dirty="0">
                <a:solidFill>
                  <a:srgbClr val="004AAD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I</a:t>
            </a:r>
            <a:r>
              <a:rPr lang="en-US" sz="26069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N</a:t>
            </a:r>
            <a:r>
              <a:rPr lang="en-US" sz="26069" dirty="0">
                <a:solidFill>
                  <a:srgbClr val="F60E08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949CD-2EB8-3303-83F1-E8DC0162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8E333B-EFD4-345E-46A3-346E8A69D085}"/>
              </a:ext>
            </a:extLst>
          </p:cNvPr>
          <p:cNvSpPr/>
          <p:nvPr/>
        </p:nvSpPr>
        <p:spPr>
          <a:xfrm>
            <a:off x="6913837" y="3109575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A2F3C3F-40A4-2D89-5411-09A77B035489}"/>
              </a:ext>
            </a:extLst>
          </p:cNvPr>
          <p:cNvSpPr/>
          <p:nvPr/>
        </p:nvSpPr>
        <p:spPr>
          <a:xfrm>
            <a:off x="11025130" y="3253378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99ACC55-E318-1B73-1B30-CFF496BC2991}"/>
              </a:ext>
            </a:extLst>
          </p:cNvPr>
          <p:cNvSpPr/>
          <p:nvPr/>
        </p:nvSpPr>
        <p:spPr>
          <a:xfrm>
            <a:off x="6913837" y="5613516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9FFEAD-CB4F-0130-C5F4-87EE6578FCD9}"/>
              </a:ext>
            </a:extLst>
          </p:cNvPr>
          <p:cNvSpPr/>
          <p:nvPr/>
        </p:nvSpPr>
        <p:spPr>
          <a:xfrm>
            <a:off x="11025130" y="5757319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D4204A-4985-222A-42F2-7BF76F117214}"/>
              </a:ext>
            </a:extLst>
          </p:cNvPr>
          <p:cNvSpPr/>
          <p:nvPr/>
        </p:nvSpPr>
        <p:spPr>
          <a:xfrm>
            <a:off x="6913837" y="7817084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9E5D316-046B-7D01-636A-D4053F91763F}"/>
              </a:ext>
            </a:extLst>
          </p:cNvPr>
          <p:cNvSpPr/>
          <p:nvPr/>
        </p:nvSpPr>
        <p:spPr>
          <a:xfrm>
            <a:off x="11025130" y="7960887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E095F56-B462-B0B9-C9F2-F8B3A94A47CD}"/>
              </a:ext>
            </a:extLst>
          </p:cNvPr>
          <p:cNvSpPr/>
          <p:nvPr/>
        </p:nvSpPr>
        <p:spPr>
          <a:xfrm>
            <a:off x="3824813" y="2586673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E004193-5FCB-7655-FE88-F352F7EFB799}"/>
              </a:ext>
            </a:extLst>
          </p:cNvPr>
          <p:cNvSpPr/>
          <p:nvPr/>
        </p:nvSpPr>
        <p:spPr>
          <a:xfrm>
            <a:off x="12725400" y="2591265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D8E1620-83C2-4561-9CFD-6C6DF9C5D0AF}"/>
              </a:ext>
            </a:extLst>
          </p:cNvPr>
          <p:cNvSpPr/>
          <p:nvPr/>
        </p:nvSpPr>
        <p:spPr>
          <a:xfrm>
            <a:off x="8296513" y="2586673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7C633E5-CA36-B38B-9EAF-D46E6D973AC2}"/>
              </a:ext>
            </a:extLst>
          </p:cNvPr>
          <p:cNvSpPr/>
          <p:nvPr/>
        </p:nvSpPr>
        <p:spPr>
          <a:xfrm>
            <a:off x="3867626" y="5091345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DF252CC-2352-CA67-FBBD-F09B944F0B2E}"/>
              </a:ext>
            </a:extLst>
          </p:cNvPr>
          <p:cNvSpPr/>
          <p:nvPr/>
        </p:nvSpPr>
        <p:spPr>
          <a:xfrm>
            <a:off x="3848506" y="7364561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D70D7126-CE38-3926-BAC2-AE20B7A1AA48}"/>
              </a:ext>
            </a:extLst>
          </p:cNvPr>
          <p:cNvSpPr/>
          <p:nvPr/>
        </p:nvSpPr>
        <p:spPr>
          <a:xfrm>
            <a:off x="8296513" y="4989499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E1EFD69A-7400-74F7-6D72-14210C599C42}"/>
              </a:ext>
            </a:extLst>
          </p:cNvPr>
          <p:cNvSpPr/>
          <p:nvPr/>
        </p:nvSpPr>
        <p:spPr>
          <a:xfrm>
            <a:off x="12725400" y="5095206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DAA75267-1FED-0F3B-87A6-9A042D75F3CF}"/>
              </a:ext>
            </a:extLst>
          </p:cNvPr>
          <p:cNvSpPr/>
          <p:nvPr/>
        </p:nvSpPr>
        <p:spPr>
          <a:xfrm>
            <a:off x="12725400" y="7364561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E00ACC2-D477-3B3A-746E-5CFD469900B7}"/>
              </a:ext>
            </a:extLst>
          </p:cNvPr>
          <p:cNvSpPr/>
          <p:nvPr/>
        </p:nvSpPr>
        <p:spPr>
          <a:xfrm>
            <a:off x="8296513" y="7364561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w="76200">
            <a:solidFill>
              <a:schemeClr val="tx1"/>
            </a:solidFill>
          </a:ln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738CFB1-8AE3-E14A-8EB8-6C4A7AD59A1C}"/>
              </a:ext>
            </a:extLst>
          </p:cNvPr>
          <p:cNvSpPr/>
          <p:nvPr/>
        </p:nvSpPr>
        <p:spPr>
          <a:xfrm>
            <a:off x="8749970" y="2925483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CB87F195-B76C-1247-5706-B1DA06C59888}"/>
              </a:ext>
            </a:extLst>
          </p:cNvPr>
          <p:cNvSpPr/>
          <p:nvPr/>
        </p:nvSpPr>
        <p:spPr>
          <a:xfrm>
            <a:off x="8749970" y="5429424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E686C33-7C7A-4E16-5B53-E89EBD810138}"/>
              </a:ext>
            </a:extLst>
          </p:cNvPr>
          <p:cNvSpPr/>
          <p:nvPr/>
        </p:nvSpPr>
        <p:spPr>
          <a:xfrm>
            <a:off x="8749970" y="7632992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322466-F1F7-15DE-7C6E-672EA48F0475}"/>
              </a:ext>
            </a:extLst>
          </p:cNvPr>
          <p:cNvSpPr txBox="1"/>
          <p:nvPr/>
        </p:nvSpPr>
        <p:spPr>
          <a:xfrm>
            <a:off x="2418446" y="2925483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5</a:t>
            </a:r>
            <a:endParaRPr lang="ja-JP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5330D9-9D21-1E6A-CA65-39EA3D7C275D}"/>
              </a:ext>
            </a:extLst>
          </p:cNvPr>
          <p:cNvSpPr txBox="1"/>
          <p:nvPr/>
        </p:nvSpPr>
        <p:spPr>
          <a:xfrm>
            <a:off x="2394591" y="5429424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sym typeface="Architype Fodor"/>
              </a:rPr>
              <a:t>6</a:t>
            </a:r>
            <a:endParaRPr lang="ja-JP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8C6D8A-85CF-7CA6-A536-D63DFE32D56C}"/>
              </a:ext>
            </a:extLst>
          </p:cNvPr>
          <p:cNvSpPr txBox="1"/>
          <p:nvPr/>
        </p:nvSpPr>
        <p:spPr>
          <a:xfrm>
            <a:off x="2394590" y="7813397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sym typeface="Architype Fodor"/>
              </a:rPr>
              <a:t>7</a:t>
            </a:r>
            <a:endParaRPr lang="ja-JP" alt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E1BA87D8-F3E9-AA3F-A7A4-C575BE3CF36A}"/>
              </a:ext>
            </a:extLst>
          </p:cNvPr>
          <p:cNvSpPr/>
          <p:nvPr/>
        </p:nvSpPr>
        <p:spPr>
          <a:xfrm>
            <a:off x="6913837" y="861210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E770700-3313-35D1-CF7A-B878FFD0132F}"/>
              </a:ext>
            </a:extLst>
          </p:cNvPr>
          <p:cNvSpPr/>
          <p:nvPr/>
        </p:nvSpPr>
        <p:spPr>
          <a:xfrm>
            <a:off x="11025130" y="1005013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DF802EB4-472E-2F38-8B00-B47B9A5F7DF1}"/>
              </a:ext>
            </a:extLst>
          </p:cNvPr>
          <p:cNvSpPr/>
          <p:nvPr/>
        </p:nvSpPr>
        <p:spPr>
          <a:xfrm>
            <a:off x="3867626" y="342900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263FEB1E-45F9-2396-F240-12CE4BD8C294}"/>
              </a:ext>
            </a:extLst>
          </p:cNvPr>
          <p:cNvSpPr/>
          <p:nvPr/>
        </p:nvSpPr>
        <p:spPr>
          <a:xfrm>
            <a:off x="8144113" y="598339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FCADCE1-F8B9-7A1C-34DB-5EFA421801A5}"/>
              </a:ext>
            </a:extLst>
          </p:cNvPr>
          <p:cNvSpPr/>
          <p:nvPr/>
        </p:nvSpPr>
        <p:spPr>
          <a:xfrm>
            <a:off x="12725400" y="342900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B381710A-495C-DA4F-63D3-416EE2E6A6E3}"/>
              </a:ext>
            </a:extLst>
          </p:cNvPr>
          <p:cNvSpPr/>
          <p:nvPr/>
        </p:nvSpPr>
        <p:spPr>
          <a:xfrm>
            <a:off x="8749970" y="677118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D5D03B-D39D-5BF6-E97B-97A71033D307}"/>
              </a:ext>
            </a:extLst>
          </p:cNvPr>
          <p:cNvSpPr txBox="1"/>
          <p:nvPr/>
        </p:nvSpPr>
        <p:spPr>
          <a:xfrm>
            <a:off x="2376377" y="677118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sym typeface="Architype Fodor"/>
              </a:rPr>
              <a:t>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48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AB41-7A3B-A34C-4873-9E382F5F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9A76606-DB93-BA6B-310C-43B38411467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250" r="-6250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00914D1-AC3D-3BD0-4A8F-008E36E09FAC}"/>
              </a:ext>
            </a:extLst>
          </p:cNvPr>
          <p:cNvSpPr/>
          <p:nvPr/>
        </p:nvSpPr>
        <p:spPr>
          <a:xfrm>
            <a:off x="1432465" y="1883773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1B4CED5-DA69-1988-EF0C-DECA9668AF9D}"/>
              </a:ext>
            </a:extLst>
          </p:cNvPr>
          <p:cNvSpPr/>
          <p:nvPr/>
        </p:nvSpPr>
        <p:spPr>
          <a:xfrm>
            <a:off x="4842285" y="678914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9A4D7B4-63E3-21C1-853D-70E86C3DD655}"/>
              </a:ext>
            </a:extLst>
          </p:cNvPr>
          <p:cNvSpPr/>
          <p:nvPr/>
        </p:nvSpPr>
        <p:spPr>
          <a:xfrm>
            <a:off x="12222227" y="5831244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4" y="0"/>
                </a:lnTo>
                <a:lnTo>
                  <a:pt x="1005664" y="1005663"/>
                </a:lnTo>
                <a:lnTo>
                  <a:pt x="0" y="100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094EE3C-5774-17C5-02A3-F0763FDE556B}"/>
              </a:ext>
            </a:extLst>
          </p:cNvPr>
          <p:cNvSpPr/>
          <p:nvPr/>
        </p:nvSpPr>
        <p:spPr>
          <a:xfrm>
            <a:off x="17464670" y="1181746"/>
            <a:ext cx="1005664" cy="1005664"/>
          </a:xfrm>
          <a:custGeom>
            <a:avLst/>
            <a:gdLst/>
            <a:ahLst/>
            <a:cxnLst/>
            <a:rect l="l" t="t" r="r" b="b"/>
            <a:pathLst>
              <a:path w="1005664" h="1005664">
                <a:moveTo>
                  <a:pt x="0" y="0"/>
                </a:moveTo>
                <a:lnTo>
                  <a:pt x="1005663" y="0"/>
                </a:lnTo>
                <a:lnTo>
                  <a:pt x="1005663" y="1005664"/>
                </a:lnTo>
                <a:lnTo>
                  <a:pt x="0" y="100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6413925-048A-D709-8B7C-29ACAD6957EC}"/>
              </a:ext>
            </a:extLst>
          </p:cNvPr>
          <p:cNvSpPr txBox="1"/>
          <p:nvPr/>
        </p:nvSpPr>
        <p:spPr>
          <a:xfrm>
            <a:off x="2866556" y="2221555"/>
            <a:ext cx="15571823" cy="437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6069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Good job!</a:t>
            </a:r>
            <a:endParaRPr kumimoji="0" lang="en-US" sz="26069" b="0" i="0" u="none" strike="noStrike" kern="1200" cap="none" spc="0" normalizeH="0" baseline="0" noProof="0" dirty="0">
              <a:ln>
                <a:noFill/>
              </a:ln>
              <a:solidFill>
                <a:srgbClr val="F60E08"/>
              </a:solidFill>
              <a:effectLst/>
              <a:uLnTx/>
              <a:uFillTx/>
              <a:latin typeface="Architype Fodor"/>
              <a:ea typeface="Architype Fodor"/>
              <a:cs typeface="Architype Fodor"/>
              <a:sym typeface="Architype Fodo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EAC83-A9EE-1AAA-FF7D-36B63477D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09" y="3426414"/>
            <a:ext cx="3056178" cy="30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5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56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14600" y="258358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Freeform 4"/>
          <p:cNvSpPr/>
          <p:nvPr/>
        </p:nvSpPr>
        <p:spPr>
          <a:xfrm>
            <a:off x="11583425" y="258358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Freeform 5"/>
          <p:cNvSpPr/>
          <p:nvPr/>
        </p:nvSpPr>
        <p:spPr>
          <a:xfrm>
            <a:off x="1028700" y="2686602"/>
            <a:ext cx="1931230" cy="2167707"/>
          </a:xfrm>
          <a:custGeom>
            <a:avLst/>
            <a:gdLst/>
            <a:ahLst/>
            <a:cxnLst/>
            <a:rect l="l" t="t" r="r" b="b"/>
            <a:pathLst>
              <a:path w="1931230" h="2167707">
                <a:moveTo>
                  <a:pt x="0" y="0"/>
                </a:moveTo>
                <a:lnTo>
                  <a:pt x="1931230" y="0"/>
                </a:lnTo>
                <a:lnTo>
                  <a:pt x="1931230" y="2167707"/>
                </a:lnTo>
                <a:lnTo>
                  <a:pt x="0" y="2167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73200" y="-5261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91655" y="375837"/>
            <a:ext cx="2969441" cy="2310765"/>
          </a:xfrm>
          <a:custGeom>
            <a:avLst/>
            <a:gdLst/>
            <a:ahLst/>
            <a:cxnLst/>
            <a:rect l="l" t="t" r="r" b="b"/>
            <a:pathLst>
              <a:path w="2969441" h="2310765">
                <a:moveTo>
                  <a:pt x="0" y="0"/>
                </a:moveTo>
                <a:lnTo>
                  <a:pt x="2969441" y="0"/>
                </a:lnTo>
                <a:lnTo>
                  <a:pt x="2969441" y="2310765"/>
                </a:lnTo>
                <a:lnTo>
                  <a:pt x="0" y="2310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1546A4C2-7991-5C6C-A975-F30A71B17002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00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red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00EBE61-8C0E-F09D-F305-F52C2750E34A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0070C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blue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FAEF18-37C2-CE3A-A6D3-65DB410DD169}"/>
              </a:ext>
            </a:extLst>
          </p:cNvPr>
          <p:cNvSpPr txBox="1"/>
          <p:nvPr/>
        </p:nvSpPr>
        <p:spPr>
          <a:xfrm>
            <a:off x="533400" y="5206122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7030A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purple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0.25 -2.4691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7 -2.46914E-7 L -0.25 -2.46914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604884" cy="10315824"/>
          </a:xfrm>
          <a:custGeom>
            <a:avLst/>
            <a:gdLst/>
            <a:ahLst/>
            <a:cxnLst/>
            <a:rect l="l" t="t" r="r" b="b"/>
            <a:pathLst>
              <a:path w="10697207" h="10469892">
                <a:moveTo>
                  <a:pt x="0" y="0"/>
                </a:moveTo>
                <a:lnTo>
                  <a:pt x="10697207" y="0"/>
                </a:lnTo>
                <a:lnTo>
                  <a:pt x="10697207" y="10469892"/>
                </a:lnTo>
                <a:lnTo>
                  <a:pt x="0" y="1046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662" t="-14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06583" y="0"/>
            <a:ext cx="10697207" cy="10315824"/>
          </a:xfrm>
          <a:custGeom>
            <a:avLst/>
            <a:gdLst/>
            <a:ahLst/>
            <a:cxnLst/>
            <a:rect l="l" t="t" r="r" b="b"/>
            <a:pathLst>
              <a:path w="10697207" h="10469892">
                <a:moveTo>
                  <a:pt x="0" y="0"/>
                </a:moveTo>
                <a:lnTo>
                  <a:pt x="10697208" y="0"/>
                </a:lnTo>
                <a:lnTo>
                  <a:pt x="10697208" y="10469892"/>
                </a:lnTo>
                <a:lnTo>
                  <a:pt x="0" y="1046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94"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A2F92CF-36A5-D421-B786-CA4B2D4272AF}"/>
              </a:ext>
            </a:extLst>
          </p:cNvPr>
          <p:cNvSpPr/>
          <p:nvPr/>
        </p:nvSpPr>
        <p:spPr>
          <a:xfrm>
            <a:off x="11506200" y="18687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B3F9716-E3F4-E153-DBA8-391863DDB4AF}"/>
              </a:ext>
            </a:extLst>
          </p:cNvPr>
          <p:cNvSpPr/>
          <p:nvPr/>
        </p:nvSpPr>
        <p:spPr>
          <a:xfrm>
            <a:off x="2362200" y="18687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52BB7B-111E-4B52-BF54-08E8B2240F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5167" y="800100"/>
            <a:ext cx="1646035" cy="145674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0F3E15F-DD98-C8B7-266D-3F922A448D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8600" y="1537073"/>
            <a:ext cx="1646035" cy="1456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4FA062-228F-FDC4-7850-314056471E7F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white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319A09A-AF9D-8D18-CCD3-224B5C4A9929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00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red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3D2F8B-7B6A-EDE4-F507-352C03E63123}"/>
              </a:ext>
            </a:extLst>
          </p:cNvPr>
          <p:cNvSpPr txBox="1"/>
          <p:nvPr/>
        </p:nvSpPr>
        <p:spPr>
          <a:xfrm>
            <a:off x="824688" y="5182770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955C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753E-6 L 0.25 4.197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753E-6 L -0.25 4.1975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2A74C-4B33-2BF5-A1B9-AAABAA91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-15453"/>
            <a:ext cx="18282583" cy="10287000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2667000" y="29001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F18143-67B3-0003-634D-05152B67CBD7}"/>
              </a:ext>
            </a:extLst>
          </p:cNvPr>
          <p:cNvGrpSpPr/>
          <p:nvPr/>
        </p:nvGrpSpPr>
        <p:grpSpPr>
          <a:xfrm>
            <a:off x="0" y="7928265"/>
            <a:ext cx="18293417" cy="2420958"/>
            <a:chOff x="0" y="7928265"/>
            <a:chExt cx="18293417" cy="2420958"/>
          </a:xfrm>
        </p:grpSpPr>
        <p:sp>
          <p:nvSpPr>
            <p:cNvPr id="3" name="Freeform 3"/>
            <p:cNvSpPr/>
            <p:nvPr/>
          </p:nvSpPr>
          <p:spPr>
            <a:xfrm>
              <a:off x="0" y="7928265"/>
              <a:ext cx="4616312" cy="2358736"/>
            </a:xfrm>
            <a:custGeom>
              <a:avLst/>
              <a:gdLst/>
              <a:ahLst/>
              <a:cxnLst/>
              <a:rect l="l" t="t" r="r" b="b"/>
              <a:pathLst>
                <a:path w="7315200" h="2660073">
                  <a:moveTo>
                    <a:pt x="0" y="0"/>
                  </a:moveTo>
                  <a:lnTo>
                    <a:pt x="7315200" y="0"/>
                  </a:lnTo>
                  <a:lnTo>
                    <a:pt x="7315200" y="2660072"/>
                  </a:lnTo>
                  <a:lnTo>
                    <a:pt x="0" y="2660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58464" t="1" b="-1277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236040" y="7975434"/>
              <a:ext cx="5057377" cy="2296113"/>
            </a:xfrm>
            <a:custGeom>
              <a:avLst/>
              <a:gdLst/>
              <a:ahLst/>
              <a:cxnLst/>
              <a:rect l="l" t="t" r="r" b="b"/>
              <a:pathLst>
                <a:path w="7315200" h="2660073">
                  <a:moveTo>
                    <a:pt x="0" y="0"/>
                  </a:moveTo>
                  <a:lnTo>
                    <a:pt x="7315200" y="0"/>
                  </a:lnTo>
                  <a:lnTo>
                    <a:pt x="7315200" y="2660072"/>
                  </a:lnTo>
                  <a:lnTo>
                    <a:pt x="0" y="2660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44644" b="-1585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635961" y="7928265"/>
              <a:ext cx="7315200" cy="2420958"/>
            </a:xfrm>
            <a:custGeom>
              <a:avLst/>
              <a:gdLst/>
              <a:ahLst/>
              <a:cxnLst/>
              <a:rect l="l" t="t" r="r" b="b"/>
              <a:pathLst>
                <a:path w="7315200" h="2660073">
                  <a:moveTo>
                    <a:pt x="0" y="0"/>
                  </a:moveTo>
                  <a:lnTo>
                    <a:pt x="7315200" y="0"/>
                  </a:lnTo>
                  <a:lnTo>
                    <a:pt x="7315200" y="2660072"/>
                  </a:lnTo>
                  <a:lnTo>
                    <a:pt x="0" y="2660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b="-987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000872" y="7928265"/>
              <a:ext cx="7315200" cy="2358736"/>
            </a:xfrm>
            <a:custGeom>
              <a:avLst/>
              <a:gdLst/>
              <a:ahLst/>
              <a:cxnLst/>
              <a:rect l="l" t="t" r="r" b="b"/>
              <a:pathLst>
                <a:path w="7315200" h="2660073">
                  <a:moveTo>
                    <a:pt x="0" y="0"/>
                  </a:moveTo>
                  <a:lnTo>
                    <a:pt x="7315200" y="0"/>
                  </a:lnTo>
                  <a:lnTo>
                    <a:pt x="7315200" y="2660072"/>
                  </a:lnTo>
                  <a:lnTo>
                    <a:pt x="0" y="2660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1" b="-12775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1174851"/>
            <a:ext cx="1684855" cy="1748435"/>
          </a:xfrm>
          <a:custGeom>
            <a:avLst/>
            <a:gdLst/>
            <a:ahLst/>
            <a:cxnLst/>
            <a:rect l="l" t="t" r="r" b="b"/>
            <a:pathLst>
              <a:path w="1684855" h="1748435">
                <a:moveTo>
                  <a:pt x="0" y="0"/>
                </a:moveTo>
                <a:lnTo>
                  <a:pt x="1684855" y="0"/>
                </a:lnTo>
                <a:lnTo>
                  <a:pt x="1684855" y="1748434"/>
                </a:lnTo>
                <a:lnTo>
                  <a:pt x="0" y="1748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35000" y="1588671"/>
            <a:ext cx="418199" cy="418199"/>
          </a:xfrm>
          <a:custGeom>
            <a:avLst/>
            <a:gdLst/>
            <a:ahLst/>
            <a:cxnLst/>
            <a:rect l="l" t="t" r="r" b="b"/>
            <a:pathLst>
              <a:path w="418199" h="418199">
                <a:moveTo>
                  <a:pt x="0" y="0"/>
                </a:moveTo>
                <a:lnTo>
                  <a:pt x="418198" y="0"/>
                </a:lnTo>
                <a:lnTo>
                  <a:pt x="418198" y="418198"/>
                </a:lnTo>
                <a:lnTo>
                  <a:pt x="0" y="418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5472" y="6541101"/>
            <a:ext cx="418199" cy="418199"/>
          </a:xfrm>
          <a:custGeom>
            <a:avLst/>
            <a:gdLst/>
            <a:ahLst/>
            <a:cxnLst/>
            <a:rect l="l" t="t" r="r" b="b"/>
            <a:pathLst>
              <a:path w="418199" h="418199">
                <a:moveTo>
                  <a:pt x="0" y="0"/>
                </a:moveTo>
                <a:lnTo>
                  <a:pt x="418198" y="0"/>
                </a:lnTo>
                <a:lnTo>
                  <a:pt x="418198" y="418199"/>
                </a:lnTo>
                <a:lnTo>
                  <a:pt x="0" y="4181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88355" y="158867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486470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95600" y="654110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09424" y="4271175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5873670" y="1163509"/>
            <a:ext cx="1014552" cy="1423479"/>
          </a:xfrm>
          <a:custGeom>
            <a:avLst/>
            <a:gdLst/>
            <a:ahLst/>
            <a:cxnLst/>
            <a:rect l="l" t="t" r="r" b="b"/>
            <a:pathLst>
              <a:path w="1014552" h="1423479">
                <a:moveTo>
                  <a:pt x="1014553" y="0"/>
                </a:moveTo>
                <a:lnTo>
                  <a:pt x="0" y="0"/>
                </a:lnTo>
                <a:lnTo>
                  <a:pt x="0" y="1423479"/>
                </a:lnTo>
                <a:lnTo>
                  <a:pt x="1014553" y="1423479"/>
                </a:lnTo>
                <a:lnTo>
                  <a:pt x="10145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874624" y="288135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>
              <a:alphaModFix amt="84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C13E63AF-3AE0-33CE-6005-DE11298023A4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FF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yellow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0145100-7992-759D-A4F4-EA411F584C23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00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red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CE2EF305-A100-D8D4-A21F-897B9CA1BB55}"/>
              </a:ext>
            </a:extLst>
          </p:cNvPr>
          <p:cNvSpPr txBox="1"/>
          <p:nvPr/>
        </p:nvSpPr>
        <p:spPr>
          <a:xfrm>
            <a:off x="967456" y="5206122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6450E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5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206864" y="1329959"/>
            <a:ext cx="2748519" cy="987420"/>
          </a:xfrm>
          <a:custGeom>
            <a:avLst/>
            <a:gdLst/>
            <a:ahLst/>
            <a:cxnLst/>
            <a:rect l="l" t="t" r="r" b="b"/>
            <a:pathLst>
              <a:path w="2748519" h="987420">
                <a:moveTo>
                  <a:pt x="0" y="0"/>
                </a:moveTo>
                <a:lnTo>
                  <a:pt x="2748519" y="0"/>
                </a:lnTo>
                <a:lnTo>
                  <a:pt x="2748519" y="987420"/>
                </a:lnTo>
                <a:lnTo>
                  <a:pt x="0" y="987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11" b="-18609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49183" y="1349160"/>
            <a:ext cx="4556575" cy="1674318"/>
          </a:xfrm>
          <a:custGeom>
            <a:avLst/>
            <a:gdLst/>
            <a:ahLst/>
            <a:cxnLst/>
            <a:rect l="l" t="t" r="r" b="b"/>
            <a:pathLst>
              <a:path w="2770550" h="995335">
                <a:moveTo>
                  <a:pt x="0" y="0"/>
                </a:moveTo>
                <a:lnTo>
                  <a:pt x="2770550" y="0"/>
                </a:lnTo>
                <a:lnTo>
                  <a:pt x="2770550" y="995335"/>
                </a:lnTo>
                <a:lnTo>
                  <a:pt x="0" y="995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11" b="-18609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54913" y="423243"/>
            <a:ext cx="4547689" cy="3805857"/>
          </a:xfrm>
          <a:custGeom>
            <a:avLst/>
            <a:gdLst/>
            <a:ahLst/>
            <a:cxnLst/>
            <a:rect l="l" t="t" r="r" b="b"/>
            <a:pathLst>
              <a:path w="2969441" h="2310765">
                <a:moveTo>
                  <a:pt x="0" y="0"/>
                </a:moveTo>
                <a:lnTo>
                  <a:pt x="2969441" y="0"/>
                </a:lnTo>
                <a:lnTo>
                  <a:pt x="2969441" y="2310765"/>
                </a:lnTo>
                <a:lnTo>
                  <a:pt x="0" y="231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flipV="1">
            <a:off x="-253515" y="-3"/>
            <a:ext cx="18580965" cy="10946020"/>
          </a:xfrm>
          <a:custGeom>
            <a:avLst/>
            <a:gdLst/>
            <a:ahLst/>
            <a:cxnLst/>
            <a:rect l="l" t="t" r="r" b="b"/>
            <a:pathLst>
              <a:path w="20867865" h="20789611">
                <a:moveTo>
                  <a:pt x="0" y="20789611"/>
                </a:moveTo>
                <a:lnTo>
                  <a:pt x="20867865" y="20789611"/>
                </a:lnTo>
                <a:lnTo>
                  <a:pt x="20867865" y="0"/>
                </a:lnTo>
                <a:lnTo>
                  <a:pt x="0" y="0"/>
                </a:lnTo>
                <a:lnTo>
                  <a:pt x="0" y="20789611"/>
                </a:lnTo>
                <a:close/>
              </a:path>
            </a:pathLst>
          </a:custGeom>
          <a:blipFill>
            <a:blip r:embed="rId6"/>
            <a:stretch>
              <a:fillRect l="-1652" t="-68696" r="-10656" b="-21232"/>
            </a:stretch>
          </a:blip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-253514" y="8983418"/>
            <a:ext cx="18580964" cy="1932156"/>
            <a:chOff x="0" y="1"/>
            <a:chExt cx="24774618" cy="2576209"/>
          </a:xfrm>
        </p:grpSpPr>
        <p:sp>
          <p:nvSpPr>
            <p:cNvPr id="4" name="Freeform 4"/>
            <p:cNvSpPr/>
            <p:nvPr/>
          </p:nvSpPr>
          <p:spPr>
            <a:xfrm>
              <a:off x="0" y="1"/>
              <a:ext cx="13890397" cy="2576209"/>
            </a:xfrm>
            <a:custGeom>
              <a:avLst/>
              <a:gdLst/>
              <a:ahLst/>
              <a:cxnLst/>
              <a:rect l="l" t="t" r="r" b="b"/>
              <a:pathLst>
                <a:path w="13890395" h="2886029">
                  <a:moveTo>
                    <a:pt x="0" y="0"/>
                  </a:moveTo>
                  <a:lnTo>
                    <a:pt x="13890395" y="0"/>
                  </a:lnTo>
                  <a:lnTo>
                    <a:pt x="13890395" y="2886029"/>
                  </a:lnTo>
                  <a:lnTo>
                    <a:pt x="0" y="288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384692" b="-12027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3810269" y="1"/>
              <a:ext cx="10964349" cy="2576209"/>
            </a:xfrm>
            <a:custGeom>
              <a:avLst/>
              <a:gdLst/>
              <a:ahLst/>
              <a:cxnLst/>
              <a:rect l="l" t="t" r="r" b="b"/>
              <a:pathLst>
                <a:path w="13890395" h="2886029">
                  <a:moveTo>
                    <a:pt x="0" y="0"/>
                  </a:moveTo>
                  <a:lnTo>
                    <a:pt x="13890395" y="0"/>
                  </a:lnTo>
                  <a:lnTo>
                    <a:pt x="13890395" y="2886029"/>
                  </a:lnTo>
                  <a:lnTo>
                    <a:pt x="0" y="288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384692" r="-26687" b="-1202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2366" y="690877"/>
            <a:ext cx="1646035" cy="1456741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2675835" y="30234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11000" y="30234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B57B06D9-1A60-1405-8EE1-1901E7E9E9B4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latin typeface="Architype Fodor"/>
                <a:ea typeface="Architype Fodor"/>
                <a:cs typeface="Architype Fodor"/>
                <a:sym typeface="Architype Fodor"/>
              </a:rPr>
              <a:t>black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9576A8F-F122-5F6A-D634-274EABEDC2F6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white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B42159D-8B74-34DD-F753-3F3ACA9C7885}"/>
              </a:ext>
            </a:extLst>
          </p:cNvPr>
          <p:cNvSpPr txBox="1"/>
          <p:nvPr/>
        </p:nvSpPr>
        <p:spPr>
          <a:xfrm>
            <a:off x="972491" y="5086873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chemeClr val="bg1">
                    <a:lumMod val="50000"/>
                  </a:schemeClr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gray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7A94813A-FBDD-A4F4-C6B1-CA5401946B0F}"/>
              </a:ext>
            </a:extLst>
          </p:cNvPr>
          <p:cNvSpPr/>
          <p:nvPr/>
        </p:nvSpPr>
        <p:spPr>
          <a:xfrm>
            <a:off x="72909" y="-559659"/>
            <a:ext cx="2057443" cy="182166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F8B7BB-929C-347E-6750-09072BDF91C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3846" y="4456"/>
            <a:ext cx="1282879" cy="12313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2E08A9-F676-5E58-890A-60B57BAE27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16611" y="4837924"/>
            <a:ext cx="1600324" cy="1539360"/>
          </a:xfrm>
          <a:prstGeom prst="rect">
            <a:avLst/>
          </a:prstGeom>
        </p:spPr>
      </p:pic>
      <p:sp>
        <p:nvSpPr>
          <p:cNvPr id="22" name="Freeform 2">
            <a:extLst>
              <a:ext uri="{FF2B5EF4-FFF2-40B4-BE49-F238E27FC236}">
                <a16:creationId xmlns:a16="http://schemas.microsoft.com/office/drawing/2014/main" id="{A4B04331-6F9C-D8D1-04EC-0771EBF411BE}"/>
              </a:ext>
            </a:extLst>
          </p:cNvPr>
          <p:cNvSpPr/>
          <p:nvPr/>
        </p:nvSpPr>
        <p:spPr>
          <a:xfrm>
            <a:off x="15023656" y="-696365"/>
            <a:ext cx="4109657" cy="4114800"/>
          </a:xfrm>
          <a:custGeom>
            <a:avLst/>
            <a:gdLst/>
            <a:ahLst/>
            <a:cxnLst/>
            <a:rect l="l" t="t" r="r" b="b"/>
            <a:pathLst>
              <a:path w="4109657" h="4114800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5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7879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7928264"/>
            <a:ext cx="4616312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2"/>
                </a:lnTo>
                <a:lnTo>
                  <a:pt x="0" y="2660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846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30623" y="7928264"/>
            <a:ext cx="5057377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2"/>
                </a:lnTo>
                <a:lnTo>
                  <a:pt x="0" y="2660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4464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35961" y="7928264"/>
            <a:ext cx="7315200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2"/>
                </a:lnTo>
                <a:lnTo>
                  <a:pt x="0" y="2660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00872" y="7928264"/>
            <a:ext cx="7315200" cy="2660073"/>
          </a:xfrm>
          <a:custGeom>
            <a:avLst/>
            <a:gdLst/>
            <a:ahLst/>
            <a:cxnLst/>
            <a:rect l="l" t="t" r="r" b="b"/>
            <a:pathLst>
              <a:path w="7315200" h="2660073">
                <a:moveTo>
                  <a:pt x="0" y="0"/>
                </a:moveTo>
                <a:lnTo>
                  <a:pt x="7315200" y="0"/>
                </a:lnTo>
                <a:lnTo>
                  <a:pt x="7315200" y="2660072"/>
                </a:lnTo>
                <a:lnTo>
                  <a:pt x="0" y="2660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174851"/>
            <a:ext cx="1684855" cy="1748435"/>
          </a:xfrm>
          <a:custGeom>
            <a:avLst/>
            <a:gdLst/>
            <a:ahLst/>
            <a:cxnLst/>
            <a:rect l="l" t="t" r="r" b="b"/>
            <a:pathLst>
              <a:path w="1684855" h="1748435">
                <a:moveTo>
                  <a:pt x="0" y="0"/>
                </a:moveTo>
                <a:lnTo>
                  <a:pt x="1684855" y="0"/>
                </a:lnTo>
                <a:lnTo>
                  <a:pt x="1684855" y="1748434"/>
                </a:lnTo>
                <a:lnTo>
                  <a:pt x="0" y="1748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35000" y="1588671"/>
            <a:ext cx="418199" cy="418199"/>
          </a:xfrm>
          <a:custGeom>
            <a:avLst/>
            <a:gdLst/>
            <a:ahLst/>
            <a:cxnLst/>
            <a:rect l="l" t="t" r="r" b="b"/>
            <a:pathLst>
              <a:path w="418199" h="418199">
                <a:moveTo>
                  <a:pt x="0" y="0"/>
                </a:moveTo>
                <a:lnTo>
                  <a:pt x="418198" y="0"/>
                </a:lnTo>
                <a:lnTo>
                  <a:pt x="418198" y="418198"/>
                </a:lnTo>
                <a:lnTo>
                  <a:pt x="0" y="418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55472" y="6541101"/>
            <a:ext cx="418199" cy="418199"/>
          </a:xfrm>
          <a:custGeom>
            <a:avLst/>
            <a:gdLst/>
            <a:ahLst/>
            <a:cxnLst/>
            <a:rect l="l" t="t" r="r" b="b"/>
            <a:pathLst>
              <a:path w="418199" h="418199">
                <a:moveTo>
                  <a:pt x="0" y="0"/>
                </a:moveTo>
                <a:lnTo>
                  <a:pt x="418198" y="0"/>
                </a:lnTo>
                <a:lnTo>
                  <a:pt x="418198" y="418199"/>
                </a:lnTo>
                <a:lnTo>
                  <a:pt x="0" y="418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88355" y="158867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486470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95600" y="6541101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09424" y="4271175"/>
            <a:ext cx="278799" cy="278799"/>
          </a:xfrm>
          <a:custGeom>
            <a:avLst/>
            <a:gdLst/>
            <a:ahLst/>
            <a:cxnLst/>
            <a:rect l="l" t="t" r="r" b="b"/>
            <a:pathLst>
              <a:path w="278799" h="278799">
                <a:moveTo>
                  <a:pt x="0" y="0"/>
                </a:moveTo>
                <a:lnTo>
                  <a:pt x="278799" y="0"/>
                </a:lnTo>
                <a:lnTo>
                  <a:pt x="278799" y="278799"/>
                </a:lnTo>
                <a:lnTo>
                  <a:pt x="0" y="278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400224" y="258698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5491087" h="5491087">
                <a:moveTo>
                  <a:pt x="0" y="0"/>
                </a:moveTo>
                <a:lnTo>
                  <a:pt x="5491086" y="0"/>
                </a:lnTo>
                <a:lnTo>
                  <a:pt x="5491086" y="5491087"/>
                </a:lnTo>
                <a:lnTo>
                  <a:pt x="0" y="5491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Freeform 17"/>
          <p:cNvSpPr/>
          <p:nvPr/>
        </p:nvSpPr>
        <p:spPr>
          <a:xfrm>
            <a:off x="2315349" y="258698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5491087" h="5491087">
                <a:moveTo>
                  <a:pt x="0" y="0"/>
                </a:moveTo>
                <a:lnTo>
                  <a:pt x="5491087" y="0"/>
                </a:lnTo>
                <a:lnTo>
                  <a:pt x="5491087" y="5491087"/>
                </a:lnTo>
                <a:lnTo>
                  <a:pt x="0" y="5491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8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8ABE1C-C390-B6F7-30CA-04317378CAB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3001" y="190589"/>
            <a:ext cx="2279492" cy="2209712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58413081-DD97-1B74-3685-AA23AC2D8A06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00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red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3698234-FA66-A3DA-43A8-F7BD65CAA473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00B05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green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7ADFC2A-B084-E20C-3A23-0A5E402DF3B9}"/>
              </a:ext>
            </a:extLst>
          </p:cNvPr>
          <p:cNvSpPr txBox="1"/>
          <p:nvPr/>
        </p:nvSpPr>
        <p:spPr>
          <a:xfrm>
            <a:off x="533400" y="5206122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chemeClr val="accent6">
                    <a:lumMod val="50000"/>
                  </a:schemeClr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19753E-6 L 0.25 -4.197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3.20988E-6 L -0.25 -3.2098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0FFBBF-57F7-976F-6274-B976FC49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194948" y="2298304"/>
            <a:ext cx="4727178" cy="4643727"/>
          </a:xfrm>
          <a:custGeom>
            <a:avLst/>
            <a:gdLst/>
            <a:ahLst/>
            <a:cxnLst/>
            <a:rect l="l" t="t" r="r" b="b"/>
            <a:pathLst>
              <a:path w="6724918" h="6724918">
                <a:moveTo>
                  <a:pt x="0" y="0"/>
                </a:moveTo>
                <a:lnTo>
                  <a:pt x="6724918" y="0"/>
                </a:lnTo>
                <a:lnTo>
                  <a:pt x="6724918" y="6724917"/>
                </a:lnTo>
                <a:lnTo>
                  <a:pt x="0" y="67249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11353800" y="2298304"/>
            <a:ext cx="4727178" cy="4643727"/>
          </a:xfrm>
          <a:custGeom>
            <a:avLst/>
            <a:gdLst/>
            <a:ahLst/>
            <a:cxnLst/>
            <a:rect l="l" t="t" r="r" b="b"/>
            <a:pathLst>
              <a:path w="6724918" h="6724918">
                <a:moveTo>
                  <a:pt x="0" y="0"/>
                </a:moveTo>
                <a:lnTo>
                  <a:pt x="6724918" y="0"/>
                </a:lnTo>
                <a:lnTo>
                  <a:pt x="6724918" y="6724918"/>
                </a:lnTo>
                <a:lnTo>
                  <a:pt x="0" y="6724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2856B-AEC8-49A8-6A8C-F705598CE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28" y="495299"/>
            <a:ext cx="1701074" cy="157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24D68-DBF7-FD67-FCE9-20E7DD5F25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6" y="8467857"/>
            <a:ext cx="18288000" cy="190500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BD5DFAF8-36D6-9702-FB34-5D0851C4EFC0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0070C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blue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809FB93-D76E-C9E6-7975-52D0E82EE707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white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80DF68C-5BF6-91CD-E61F-31DD738D4373}"/>
              </a:ext>
            </a:extLst>
          </p:cNvPr>
          <p:cNvSpPr txBox="1"/>
          <p:nvPr/>
        </p:nvSpPr>
        <p:spPr>
          <a:xfrm>
            <a:off x="533400" y="5206122"/>
            <a:ext cx="16638623" cy="3968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3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Light blue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CB3F09A-F599-5C8F-2207-6B9F9A1CBF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6493" y="871581"/>
            <a:ext cx="1646035" cy="1456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3A5DF7-E61F-0465-7BEA-D5AB63FF05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1060" y="6125943"/>
            <a:ext cx="1700931" cy="1579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4E0CD-7AAA-0F76-C44B-ECDAF77D60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3898" y="457500"/>
            <a:ext cx="1700931" cy="1579001"/>
          </a:xfrm>
          <a:prstGeom prst="rect">
            <a:avLst/>
          </a:prstGeom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FD0813C0-96A9-4C29-7C82-615E3A204896}"/>
              </a:ext>
            </a:extLst>
          </p:cNvPr>
          <p:cNvSpPr/>
          <p:nvPr/>
        </p:nvSpPr>
        <p:spPr>
          <a:xfrm rot="3031265">
            <a:off x="-104954" y="1147091"/>
            <a:ext cx="1726889" cy="3129314"/>
          </a:xfrm>
          <a:custGeom>
            <a:avLst/>
            <a:gdLst/>
            <a:ahLst/>
            <a:cxnLst/>
            <a:rect l="l" t="t" r="r" b="b"/>
            <a:pathLst>
              <a:path w="4125087" h="8229600">
                <a:moveTo>
                  <a:pt x="0" y="0"/>
                </a:moveTo>
                <a:lnTo>
                  <a:pt x="4125087" y="0"/>
                </a:lnTo>
                <a:lnTo>
                  <a:pt x="412508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2E9163-9E55-EA80-47C2-8FC6732BE4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92" y="7949253"/>
            <a:ext cx="1700931" cy="157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-4.07407E-6 L -0.25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9258300"/>
            <a:ext cx="18807530" cy="2164521"/>
            <a:chOff x="2623957" y="0"/>
            <a:chExt cx="25076707" cy="2886029"/>
          </a:xfrm>
        </p:grpSpPr>
        <p:sp>
          <p:nvSpPr>
            <p:cNvPr id="3" name="Freeform 3"/>
            <p:cNvSpPr/>
            <p:nvPr/>
          </p:nvSpPr>
          <p:spPr>
            <a:xfrm>
              <a:off x="2623957" y="0"/>
              <a:ext cx="11266436" cy="2886029"/>
            </a:xfrm>
            <a:custGeom>
              <a:avLst/>
              <a:gdLst/>
              <a:ahLst/>
              <a:cxnLst/>
              <a:rect l="l" t="t" r="r" b="b"/>
              <a:pathLst>
                <a:path w="13890395" h="2886029">
                  <a:moveTo>
                    <a:pt x="0" y="0"/>
                  </a:moveTo>
                  <a:lnTo>
                    <a:pt x="13890395" y="0"/>
                  </a:lnTo>
                  <a:lnTo>
                    <a:pt x="13890395" y="2886029"/>
                  </a:lnTo>
                  <a:lnTo>
                    <a:pt x="0" y="288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3290" t="-34339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810269" y="0"/>
              <a:ext cx="13890395" cy="2886029"/>
            </a:xfrm>
            <a:custGeom>
              <a:avLst/>
              <a:gdLst/>
              <a:ahLst/>
              <a:cxnLst/>
              <a:rect l="l" t="t" r="r" b="b"/>
              <a:pathLst>
                <a:path w="13890395" h="2886029">
                  <a:moveTo>
                    <a:pt x="0" y="0"/>
                  </a:moveTo>
                  <a:lnTo>
                    <a:pt x="13890395" y="0"/>
                  </a:lnTo>
                  <a:lnTo>
                    <a:pt x="13890395" y="2886029"/>
                  </a:lnTo>
                  <a:lnTo>
                    <a:pt x="0" y="288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343395"/>
              </a:stretch>
            </a:blipFill>
          </p:spPr>
          <p:txBody>
            <a:bodyPr/>
            <a:lstStyle/>
            <a:p>
              <a:endParaRPr lang="ja-JP" altLang="en-US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4298" y="454192"/>
            <a:ext cx="1646035" cy="1456741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7433161" y="423243"/>
            <a:ext cx="2969441" cy="2310765"/>
          </a:xfrm>
          <a:custGeom>
            <a:avLst/>
            <a:gdLst/>
            <a:ahLst/>
            <a:cxnLst/>
            <a:rect l="l" t="t" r="r" b="b"/>
            <a:pathLst>
              <a:path w="2969441" h="2310765">
                <a:moveTo>
                  <a:pt x="0" y="0"/>
                </a:moveTo>
                <a:lnTo>
                  <a:pt x="2969441" y="0"/>
                </a:lnTo>
                <a:lnTo>
                  <a:pt x="2969441" y="2310765"/>
                </a:lnTo>
                <a:lnTo>
                  <a:pt x="0" y="2310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1" name="Freeform 11"/>
          <p:cNvSpPr/>
          <p:nvPr/>
        </p:nvSpPr>
        <p:spPr>
          <a:xfrm>
            <a:off x="15821146" y="4697392"/>
            <a:ext cx="2832915" cy="5030915"/>
          </a:xfrm>
          <a:custGeom>
            <a:avLst/>
            <a:gdLst/>
            <a:ahLst/>
            <a:cxnLst/>
            <a:rect l="l" t="t" r="r" b="b"/>
            <a:pathLst>
              <a:path w="3771900" h="6433945">
                <a:moveTo>
                  <a:pt x="0" y="0"/>
                </a:moveTo>
                <a:lnTo>
                  <a:pt x="3771900" y="0"/>
                </a:lnTo>
                <a:lnTo>
                  <a:pt x="3771900" y="6433945"/>
                </a:lnTo>
                <a:lnTo>
                  <a:pt x="0" y="643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15A8AD4-B8F2-B6BE-CABF-339D3E602B95}"/>
              </a:ext>
            </a:extLst>
          </p:cNvPr>
          <p:cNvSpPr/>
          <p:nvPr/>
        </p:nvSpPr>
        <p:spPr>
          <a:xfrm>
            <a:off x="2578710" y="296089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08FD394-0914-D8FC-D982-28F274A1CF4F}"/>
              </a:ext>
            </a:extLst>
          </p:cNvPr>
          <p:cNvSpPr/>
          <p:nvPr/>
        </p:nvSpPr>
        <p:spPr>
          <a:xfrm>
            <a:off x="11582400" y="296089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9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1219071-7F23-5848-7E9D-855E85C51F9D}"/>
              </a:ext>
            </a:extLst>
          </p:cNvPr>
          <p:cNvSpPr txBox="1"/>
          <p:nvPr/>
        </p:nvSpPr>
        <p:spPr>
          <a:xfrm>
            <a:off x="-3352800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0070C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blue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ECD2EA1-0639-538D-6FBE-B19795D61444}"/>
              </a:ext>
            </a:extLst>
          </p:cNvPr>
          <p:cNvSpPr txBox="1"/>
          <p:nvPr/>
        </p:nvSpPr>
        <p:spPr>
          <a:xfrm>
            <a:off x="5854913" y="5206122"/>
            <a:ext cx="15571823" cy="422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FFFF0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yellow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3EB94FB-6EAF-5336-00D2-28350A306A7D}"/>
              </a:ext>
            </a:extLst>
          </p:cNvPr>
          <p:cNvSpPr txBox="1"/>
          <p:nvPr/>
        </p:nvSpPr>
        <p:spPr>
          <a:xfrm>
            <a:off x="533400" y="5206122"/>
            <a:ext cx="16638623" cy="422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96"/>
              </a:lnSpc>
              <a:spcBef>
                <a:spcPct val="0"/>
              </a:spcBef>
            </a:pPr>
            <a:r>
              <a:rPr lang="en-US" sz="18100" dirty="0">
                <a:solidFill>
                  <a:srgbClr val="00B050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green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DE61B78-99E5-91DA-5A42-D89048D43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5600" y="865432"/>
            <a:ext cx="1646035" cy="145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062 L 0.24453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802E-6 L -0.25 1.358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2437" y="2853069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53730" y="2996872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42437" y="5357010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53730" y="5500813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42437" y="7560578"/>
            <a:ext cx="933693" cy="924184"/>
          </a:xfrm>
          <a:custGeom>
            <a:avLst/>
            <a:gdLst/>
            <a:ahLst/>
            <a:cxnLst/>
            <a:rect l="l" t="t" r="r" b="b"/>
            <a:pathLst>
              <a:path w="1011596" h="1011596">
                <a:moveTo>
                  <a:pt x="0" y="0"/>
                </a:moveTo>
                <a:lnTo>
                  <a:pt x="1011596" y="0"/>
                </a:lnTo>
                <a:lnTo>
                  <a:pt x="1011596" y="1011596"/>
                </a:lnTo>
                <a:lnTo>
                  <a:pt x="0" y="10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53730" y="7704381"/>
            <a:ext cx="1074148" cy="669821"/>
          </a:xfrm>
          <a:custGeom>
            <a:avLst/>
            <a:gdLst/>
            <a:ahLst/>
            <a:cxnLst/>
            <a:rect l="l" t="t" r="r" b="b"/>
            <a:pathLst>
              <a:path w="1163770" h="733175">
                <a:moveTo>
                  <a:pt x="0" y="0"/>
                </a:moveTo>
                <a:lnTo>
                  <a:pt x="1163770" y="0"/>
                </a:lnTo>
                <a:lnTo>
                  <a:pt x="1163770" y="733175"/>
                </a:lnTo>
                <a:lnTo>
                  <a:pt x="0" y="733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53413" y="2330167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954000" y="2334759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25113" y="2330167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096226" y="4834839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18" name="Freeform 18"/>
          <p:cNvSpPr/>
          <p:nvPr/>
        </p:nvSpPr>
        <p:spPr>
          <a:xfrm>
            <a:off x="4077106" y="7108055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25113" y="4732993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2" y="0"/>
                </a:lnTo>
                <a:lnTo>
                  <a:pt x="24775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21" name="Freeform 21"/>
          <p:cNvSpPr/>
          <p:nvPr/>
        </p:nvSpPr>
        <p:spPr>
          <a:xfrm>
            <a:off x="12954000" y="4838700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954000" y="7108055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525113" y="7108055"/>
            <a:ext cx="2286754" cy="1879620"/>
          </a:xfrm>
          <a:custGeom>
            <a:avLst/>
            <a:gdLst/>
            <a:ahLst/>
            <a:cxnLst/>
            <a:rect l="l" t="t" r="r" b="b"/>
            <a:pathLst>
              <a:path w="2477551" h="2057400">
                <a:moveTo>
                  <a:pt x="0" y="0"/>
                </a:moveTo>
                <a:lnTo>
                  <a:pt x="2477551" y="0"/>
                </a:lnTo>
                <a:lnTo>
                  <a:pt x="247755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78570" y="2668977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978570" y="5172918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978570" y="7376486"/>
            <a:ext cx="1070919" cy="1260556"/>
          </a:xfrm>
          <a:custGeom>
            <a:avLst/>
            <a:gdLst/>
            <a:ahLst/>
            <a:cxnLst/>
            <a:rect l="l" t="t" r="r" b="b"/>
            <a:pathLst>
              <a:path w="1160272" h="1379783">
                <a:moveTo>
                  <a:pt x="0" y="0"/>
                </a:moveTo>
                <a:lnTo>
                  <a:pt x="1160272" y="0"/>
                </a:lnTo>
                <a:lnTo>
                  <a:pt x="1160272" y="1379783"/>
                </a:lnTo>
                <a:lnTo>
                  <a:pt x="0" y="137978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32237" t="-24816" r="-29318" b="-26132"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E62544-ECF1-CD39-3B04-857339135FD5}"/>
              </a:ext>
            </a:extLst>
          </p:cNvPr>
          <p:cNvSpPr txBox="1"/>
          <p:nvPr/>
        </p:nvSpPr>
        <p:spPr>
          <a:xfrm>
            <a:off x="2647046" y="2668977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ea typeface="Architype Fodor"/>
                <a:cs typeface="Architype Fodor"/>
                <a:sym typeface="Architype Fodor"/>
              </a:rPr>
              <a:t>1</a:t>
            </a:r>
            <a:endParaRPr lang="ja-JP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A92CDC-E11A-96C0-73CA-AFA2AC522A83}"/>
              </a:ext>
            </a:extLst>
          </p:cNvPr>
          <p:cNvSpPr txBox="1"/>
          <p:nvPr/>
        </p:nvSpPr>
        <p:spPr>
          <a:xfrm>
            <a:off x="2623191" y="5172918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sym typeface="Architype Fodor"/>
              </a:rPr>
              <a:t>2</a:t>
            </a:r>
            <a:endParaRPr lang="ja-JP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969BE-8190-9BCE-AE47-C0CDB1333EE0}"/>
              </a:ext>
            </a:extLst>
          </p:cNvPr>
          <p:cNvSpPr txBox="1"/>
          <p:nvPr/>
        </p:nvSpPr>
        <p:spPr>
          <a:xfrm>
            <a:off x="2623190" y="7556891"/>
            <a:ext cx="7288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solidFill>
                  <a:srgbClr val="FFB502"/>
                </a:solidFill>
                <a:latin typeface="Architype Fodor"/>
                <a:sym typeface="Architype Fodor"/>
              </a:rPr>
              <a:t>3</a:t>
            </a:r>
            <a:endParaRPr lang="ja-JP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65E3D3-5A4C-5CEF-5AFD-81DC929CB2BA}"/>
              </a:ext>
            </a:extLst>
          </p:cNvPr>
          <p:cNvSpPr txBox="1"/>
          <p:nvPr/>
        </p:nvSpPr>
        <p:spPr>
          <a:xfrm>
            <a:off x="5995219" y="-411603"/>
            <a:ext cx="5815781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100" dirty="0">
                <a:solidFill>
                  <a:schemeClr val="bg1"/>
                </a:solidFill>
                <a:latin typeface="Architype Fodor"/>
                <a:sym typeface="Architype Fodor"/>
              </a:rPr>
              <a:t>Quiz time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36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Architype Fodor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オーダーメイド絵カード | 小学校 外国語活動・外国語（英語） すぐに使えるワークシートとパワーポイントをダウンロードできます！（３年４年５年6年）</dc:title>
  <dc:creator>English Activities for Kids</dc:creator>
  <cp:lastModifiedBy>Tomoko Okada</cp:lastModifiedBy>
  <cp:revision>11</cp:revision>
  <dcterms:created xsi:type="dcterms:W3CDTF">2006-08-16T00:00:00Z</dcterms:created>
  <dcterms:modified xsi:type="dcterms:W3CDTF">2025-12-12T08:43:43Z</dcterms:modified>
  <dc:identifier>DAG7H-QTrg4</dc:identifier>
</cp:coreProperties>
</file>