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13"/>
  </p:notesMasterIdLst>
  <p:sldIdLst>
    <p:sldId id="292" r:id="rId2"/>
    <p:sldId id="293" r:id="rId3"/>
    <p:sldId id="294" r:id="rId4"/>
    <p:sldId id="260" r:id="rId5"/>
    <p:sldId id="298" r:id="rId6"/>
    <p:sldId id="334" r:id="rId7"/>
    <p:sldId id="313" r:id="rId8"/>
    <p:sldId id="257" r:id="rId9"/>
    <p:sldId id="306" r:id="rId10"/>
    <p:sldId id="318" r:id="rId11"/>
    <p:sldId id="269" r:id="rId12"/>
  </p:sldIdLst>
  <p:sldSz cx="18288000" cy="10287000"/>
  <p:notesSz cx="6858000" cy="9144000"/>
  <p:embeddedFontLst>
    <p:embeddedFont>
      <p:font typeface="Aharoni" panose="02010803020104030203" pitchFamily="2" charset="-79"/>
      <p:bold r:id="rId14"/>
    </p:embeddedFont>
    <p:embeddedFont>
      <p:font typeface="Aptos Black" panose="020B0004020202020204" pitchFamily="34" charset="0"/>
      <p:bold r:id="rId15"/>
      <p:boldItalic r:id="rId16"/>
    </p:embeddedFont>
    <p:embeddedFont>
      <p:font typeface="Franklin Gothic Heavy" panose="020B0903020102020204" pitchFamily="34" charset="0"/>
      <p:regular r:id="rId17"/>
      <p:italic r:id="rId18"/>
    </p:embeddedFont>
    <p:embeddedFont>
      <p:font typeface="UD デジタル 教科書体 NP-B" panose="02020700000000000000" pitchFamily="18" charset="-128"/>
      <p:bold r:id="rId19"/>
    </p:embeddedFont>
    <p:embeddedFont>
      <p:font typeface="Verdana Pro Black" panose="020B0A04030504040204" pitchFamily="34" charset="0"/>
      <p:bold r:id="rId20"/>
      <p:boldItalic r:id="rId21"/>
    </p:embeddedFont>
    <p:embeddedFont>
      <p:font typeface="游ゴシック" panose="020B0400000000000000" pitchFamily="50" charset="-128"/>
      <p:regular r:id="rId22"/>
      <p:bold r:id="rId23"/>
    </p:embeddedFont>
    <p:embeddedFont>
      <p:font typeface="游ゴシック Light" panose="020B0300000000000000" pitchFamily="50" charset="-128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FFFFFF"/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C763E9-147B-428B-8046-9310B5F1D28D}" v="2" dt="2024-09-04T12:27:18.0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22" autoAdjust="0"/>
  </p:normalViewPr>
  <p:slideViewPr>
    <p:cSldViewPr>
      <p:cViewPr varScale="1">
        <p:scale>
          <a:sx n="58" d="100"/>
          <a:sy n="58" d="100"/>
        </p:scale>
        <p:origin x="758" y="34"/>
      </p:cViewPr>
      <p:guideLst>
        <p:guide orient="horz" pos="2136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B0C763E9-147B-428B-8046-9310B5F1D28D}"/>
    <pc:docChg chg="addSld delSld modSld sldOrd">
      <pc:chgData name="朋子 岡田" userId="45f9f782b126fbb9" providerId="LiveId" clId="{B0C763E9-147B-428B-8046-9310B5F1D28D}" dt="2024-09-04T12:28:00.579" v="24" actId="2696"/>
      <pc:docMkLst>
        <pc:docMk/>
      </pc:docMkLst>
      <pc:sldChg chg="ord">
        <pc:chgData name="朋子 岡田" userId="45f9f782b126fbb9" providerId="LiveId" clId="{B0C763E9-147B-428B-8046-9310B5F1D28D}" dt="2024-09-04T12:26:21.392" v="7"/>
        <pc:sldMkLst>
          <pc:docMk/>
          <pc:sldMk cId="0" sldId="257"/>
        </pc:sldMkLst>
      </pc:sldChg>
      <pc:sldChg chg="del ord">
        <pc:chgData name="朋子 岡田" userId="45f9f782b126fbb9" providerId="LiveId" clId="{B0C763E9-147B-428B-8046-9310B5F1D28D}" dt="2024-09-04T12:27:43.538" v="20" actId="2696"/>
        <pc:sldMkLst>
          <pc:docMk/>
          <pc:sldMk cId="0" sldId="258"/>
        </pc:sldMkLst>
      </pc:sldChg>
      <pc:sldChg chg="del ord">
        <pc:chgData name="朋子 岡田" userId="45f9f782b126fbb9" providerId="LiveId" clId="{B0C763E9-147B-428B-8046-9310B5F1D28D}" dt="2024-09-04T12:28:00.579" v="24" actId="2696"/>
        <pc:sldMkLst>
          <pc:docMk/>
          <pc:sldMk cId="0" sldId="259"/>
        </pc:sldMkLst>
      </pc:sldChg>
      <pc:sldChg chg="ord">
        <pc:chgData name="朋子 岡田" userId="45f9f782b126fbb9" providerId="LiveId" clId="{B0C763E9-147B-428B-8046-9310B5F1D28D}" dt="2024-09-04T12:26:04.257" v="4"/>
        <pc:sldMkLst>
          <pc:docMk/>
          <pc:sldMk cId="0" sldId="260"/>
        </pc:sldMkLst>
      </pc:sldChg>
      <pc:sldChg chg="del">
        <pc:chgData name="朋子 岡田" userId="45f9f782b126fbb9" providerId="LiveId" clId="{B0C763E9-147B-428B-8046-9310B5F1D28D}" dt="2024-09-04T12:26:16.859" v="5" actId="2696"/>
        <pc:sldMkLst>
          <pc:docMk/>
          <pc:sldMk cId="0" sldId="263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0" sldId="266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0" sldId="267"/>
        </pc:sldMkLst>
      </pc:sldChg>
      <pc:sldChg chg="ord">
        <pc:chgData name="朋子 岡田" userId="45f9f782b126fbb9" providerId="LiveId" clId="{B0C763E9-147B-428B-8046-9310B5F1D28D}" dt="2024-09-04T12:27:09.563" v="17"/>
        <pc:sldMkLst>
          <pc:docMk/>
          <pc:sldMk cId="0" sldId="269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0" sldId="271"/>
        </pc:sldMkLst>
      </pc:sldChg>
      <pc:sldChg chg="ord">
        <pc:chgData name="朋子 岡田" userId="45f9f782b126fbb9" providerId="LiveId" clId="{B0C763E9-147B-428B-8046-9310B5F1D28D}" dt="2024-09-04T12:26:04.257" v="4"/>
        <pc:sldMkLst>
          <pc:docMk/>
          <pc:sldMk cId="2352913653" sldId="298"/>
        </pc:sldMkLst>
      </pc:sldChg>
      <pc:sldChg chg="del ord">
        <pc:chgData name="朋子 岡田" userId="45f9f782b126fbb9" providerId="LiveId" clId="{B0C763E9-147B-428B-8046-9310B5F1D28D}" dt="2024-09-04T12:27:56.435" v="23" actId="2696"/>
        <pc:sldMkLst>
          <pc:docMk/>
          <pc:sldMk cId="2858779855" sldId="305"/>
        </pc:sldMkLst>
      </pc:sldChg>
      <pc:sldChg chg="ord">
        <pc:chgData name="朋子 岡田" userId="45f9f782b126fbb9" providerId="LiveId" clId="{B0C763E9-147B-428B-8046-9310B5F1D28D}" dt="2024-09-04T12:27:50.974" v="22"/>
        <pc:sldMkLst>
          <pc:docMk/>
          <pc:sldMk cId="2987741670" sldId="306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1522807795" sldId="307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3960582437" sldId="308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753374322" sldId="309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31528802" sldId="310"/>
        </pc:sldMkLst>
      </pc:sldChg>
      <pc:sldChg chg="ord">
        <pc:chgData name="朋子 岡田" userId="45f9f782b126fbb9" providerId="LiveId" clId="{B0C763E9-147B-428B-8046-9310B5F1D28D}" dt="2024-09-04T12:26:21.392" v="7"/>
        <pc:sldMkLst>
          <pc:docMk/>
          <pc:sldMk cId="0" sldId="313"/>
        </pc:sldMkLst>
      </pc:sldChg>
      <pc:sldChg chg="del">
        <pc:chgData name="朋子 岡田" userId="45f9f782b126fbb9" providerId="LiveId" clId="{B0C763E9-147B-428B-8046-9310B5F1D28D}" dt="2024-09-04T12:26:16.859" v="5" actId="2696"/>
        <pc:sldMkLst>
          <pc:docMk/>
          <pc:sldMk cId="0" sldId="314"/>
        </pc:sldMkLst>
      </pc:sldChg>
      <pc:sldChg chg="ord">
        <pc:chgData name="朋子 岡田" userId="45f9f782b126fbb9" providerId="LiveId" clId="{B0C763E9-147B-428B-8046-9310B5F1D28D}" dt="2024-09-04T12:27:09.563" v="17"/>
        <pc:sldMkLst>
          <pc:docMk/>
          <pc:sldMk cId="4094234443" sldId="318"/>
        </pc:sldMkLst>
      </pc:sldChg>
      <pc:sldChg chg="del">
        <pc:chgData name="朋子 岡田" userId="45f9f782b126fbb9" providerId="LiveId" clId="{B0C763E9-147B-428B-8046-9310B5F1D28D}" dt="2024-09-04T12:25:53.441" v="0" actId="2696"/>
        <pc:sldMkLst>
          <pc:docMk/>
          <pc:sldMk cId="142336811" sldId="319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301483418" sldId="321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539708349" sldId="323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3146099250" sldId="325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422381786" sldId="326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3779250196" sldId="327"/>
        </pc:sldMkLst>
      </pc:sldChg>
      <pc:sldChg chg="del">
        <pc:chgData name="朋子 岡田" userId="45f9f782b126fbb9" providerId="LiveId" clId="{B0C763E9-147B-428B-8046-9310B5F1D28D}" dt="2024-09-04T12:25:53.441" v="0" actId="2696"/>
        <pc:sldMkLst>
          <pc:docMk/>
          <pc:sldMk cId="1740606284" sldId="331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234082229" sldId="332"/>
        </pc:sldMkLst>
      </pc:sldChg>
      <pc:sldChg chg="ord">
        <pc:chgData name="朋子 岡田" userId="45f9f782b126fbb9" providerId="LiveId" clId="{B0C763E9-147B-428B-8046-9310B5F1D28D}" dt="2024-09-04T12:26:36.664" v="11"/>
        <pc:sldMkLst>
          <pc:docMk/>
          <pc:sldMk cId="409763415" sldId="334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2959776421" sldId="335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3855701388" sldId="336"/>
        </pc:sldMkLst>
      </pc:sldChg>
      <pc:sldChg chg="del">
        <pc:chgData name="朋子 岡田" userId="45f9f782b126fbb9" providerId="LiveId" clId="{B0C763E9-147B-428B-8046-9310B5F1D28D}" dt="2024-09-04T12:27:43.538" v="20" actId="2696"/>
        <pc:sldMkLst>
          <pc:docMk/>
          <pc:sldMk cId="1862996431" sldId="337"/>
        </pc:sldMkLst>
      </pc:sldChg>
      <pc:sldChg chg="add del">
        <pc:chgData name="朋子 岡田" userId="45f9f782b126fbb9" providerId="LiveId" clId="{B0C763E9-147B-428B-8046-9310B5F1D28D}" dt="2024-09-04T12:27:18.003" v="19"/>
        <pc:sldMkLst>
          <pc:docMk/>
          <pc:sldMk cId="1639169510" sldId="33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0D9A2-F620-4897-A049-612DE1FB83F4}" type="datetimeFigureOut">
              <a:rPr kumimoji="1" lang="ja-JP" altLang="en-US" smtClean="0"/>
              <a:t>2024/9/4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EAD45-B437-4A5E-9A1B-9B40825F40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9735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95E4B-AD69-BB59-666E-9FBD776F7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9BF8777-0602-DEA2-747D-5E60AD2F0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2DC2DCC-0772-2A4D-7033-A4EBCFB04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E1F8CF-8EB0-C80B-D029-93250A439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E81633-99F5-80D7-28A1-0DC11628B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596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921CA-9086-E21B-D0FA-CDAEBC208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6B863FF-3428-0FEA-A067-0BCF04C295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0B5928-A62D-2158-088A-115C4DE56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70A327-063A-A8BE-84CF-479522DD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444BE45-C69F-5470-C505-A291982C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A7EEE54-5534-CF3D-AF0A-0F2E2349A5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3F0E682-4159-52BC-DD68-57FBB1C855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9721C8-1C70-7CAE-4F00-8D7B82EC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90CF07-60E7-25A4-C4E1-DC0823EFA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1782A7F-F495-8ADF-99CB-2CA8DBD4F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1357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93BB38-A951-CC85-6CEF-D177B0BD9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544CE57-27C2-3CC7-1D7C-01D1022C6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A19D33-1886-3C4E-9ADF-E134B2A0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31AA58-CFA2-5E21-5952-A712343D4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4018EE-A1C7-74FC-E038-7478BE3FE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743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8E996D-3829-46EF-74A2-9A83ACB5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C6F720-4032-A42D-309C-EBAB43289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2C8E038-0573-10FA-55FF-41EF429A9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B2B74C-A78E-EF2F-A2B0-D8F6E8521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43B88B6-3BF3-048E-D3E7-724F03E8C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0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D5BEB2-19E2-8B5F-18D7-339A45057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30F0D7-EE6A-CC61-B733-A8236BEF46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D32C4AD-7836-ECD3-AB91-35799E5BC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165864D-5B93-FE60-2994-51CBA10A8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FAF3657-F6FA-5032-9FCE-EF78C04D3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D3CA3D6-6C7C-F9E8-D8A8-0EACBA405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40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1CB60B-226A-DEE1-EE28-70AF9565D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F86F68-4EDA-08BB-512C-28CA3FA23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7486955-7ADC-453C-7E8F-09ACA27716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C45D2FE-EF9E-592F-3184-F7C366933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7CE530C-7EDB-8EAD-9CDC-5A7D707545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69158DF-03CD-CC68-AB20-598AB4AA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DA569A5-E617-ABD8-9326-EA524C5D1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902D697-4DFB-6DE4-6AC1-1F3EF802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4894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872478-7C73-2958-FD86-2E01B1868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DE429E4-E18C-8F65-F7B6-8CB1170DF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1A963B8-6C84-9A1B-0D92-5877698CD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124D6E2-689A-1D23-597D-A9363E5CB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80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FB9452E-1F25-39D2-6561-893DB888B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37BF024-0FBD-5844-71FA-ECD660DF3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4DC3F3-4C7A-5469-DE2B-94326B182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5770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4A7E22-940C-894C-CA25-C64803AE3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D99CFC-318A-82B7-A265-227C41538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D1415D4-7FF2-D0BA-BD76-37D0E82288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4F7D63-5B4A-7B3A-72E7-3C87FED12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027AAA1-47D8-F8E7-3569-58700BB93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65514BE-4A8A-34B1-0C94-8817CC3E5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909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75A7F2-D5DB-7A7F-9840-2B3875352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A33C4A0-AE9A-03DD-B44B-49486B1652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8EFD79-CEE3-EECF-C25A-C6A436E01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227A4B-97CD-B0B2-A28C-8201EEF84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2024/9/4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5BC089F-CCE4-4916-BE05-C7A6FF283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D945D0C-CEC7-4379-89A7-479D374FE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956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838AE4D-A93B-BE37-0268-40C9D9C61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3C14CE-71A4-4E64-4A02-F113A9842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26368A-2E8A-75FA-FD38-6CDDD84D70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8BEB91-67D9-A458-603F-3B4307618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263A09F-C8A9-950F-5316-63EDDB701E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17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kumimoji="1"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microsoft.com/office/2007/relationships/hdphoto" Target="../media/hdphoto3.wdp"/><Relationship Id="rId2" Type="http://schemas.openxmlformats.org/officeDocument/2006/relationships/video" Target="../media/media1.mp4"/><Relationship Id="rId16" Type="http://schemas.openxmlformats.org/officeDocument/2006/relationships/image" Target="../media/image38.png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5" Type="http://schemas.microsoft.com/office/2007/relationships/hdphoto" Target="../media/hdphoto2.wdp"/><Relationship Id="rId10" Type="http://schemas.openxmlformats.org/officeDocument/2006/relationships/image" Target="../media/image21.png"/><Relationship Id="rId4" Type="http://schemas.openxmlformats.org/officeDocument/2006/relationships/image" Target="../media/image27.png"/><Relationship Id="rId9" Type="http://schemas.openxmlformats.org/officeDocument/2006/relationships/image" Target="../media/image20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svg"/><Relationship Id="rId18" Type="http://schemas.openxmlformats.org/officeDocument/2006/relationships/image" Target="../media/image31.svg"/><Relationship Id="rId3" Type="http://schemas.openxmlformats.org/officeDocument/2006/relationships/slideLayout" Target="../slideLayouts/slideLayout7.xml"/><Relationship Id="rId21" Type="http://schemas.microsoft.com/office/2007/relationships/hdphoto" Target="../media/hdphoto4.wdp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30.png"/><Relationship Id="rId2" Type="http://schemas.openxmlformats.org/officeDocument/2006/relationships/video" Target="../media/media4.mp4"/><Relationship Id="rId16" Type="http://schemas.openxmlformats.org/officeDocument/2006/relationships/image" Target="../media/image16.svg"/><Relationship Id="rId20" Type="http://schemas.openxmlformats.org/officeDocument/2006/relationships/image" Target="../media/image40.png"/><Relationship Id="rId1" Type="http://schemas.microsoft.com/office/2007/relationships/media" Target="../media/media4.mp4"/><Relationship Id="rId6" Type="http://schemas.openxmlformats.org/officeDocument/2006/relationships/image" Target="../media/image3.svg"/><Relationship Id="rId11" Type="http://schemas.openxmlformats.org/officeDocument/2006/relationships/image" Target="../media/image29.svg"/><Relationship Id="rId5" Type="http://schemas.openxmlformats.org/officeDocument/2006/relationships/image" Target="../media/image2.png"/><Relationship Id="rId15" Type="http://schemas.openxmlformats.org/officeDocument/2006/relationships/image" Target="../media/image15.png"/><Relationship Id="rId10" Type="http://schemas.openxmlformats.org/officeDocument/2006/relationships/image" Target="../media/image7.png"/><Relationship Id="rId19" Type="http://schemas.openxmlformats.org/officeDocument/2006/relationships/image" Target="../media/image14.png"/><Relationship Id="rId4" Type="http://schemas.openxmlformats.org/officeDocument/2006/relationships/image" Target="../media/image39.png"/><Relationship Id="rId9" Type="http://schemas.openxmlformats.org/officeDocument/2006/relationships/image" Target="../media/image28.svg"/><Relationship Id="rId14" Type="http://schemas.openxmlformats.org/officeDocument/2006/relationships/image" Target="../media/image11.png"/><Relationship Id="rId22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3.sv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sv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21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31.svg"/><Relationship Id="rId2" Type="http://schemas.openxmlformats.org/officeDocument/2006/relationships/video" Target="../media/media2.mp4"/><Relationship Id="rId16" Type="http://schemas.openxmlformats.org/officeDocument/2006/relationships/image" Target="../media/image30.png"/><Relationship Id="rId20" Type="http://schemas.openxmlformats.org/officeDocument/2006/relationships/image" Target="../media/image33.png"/><Relationship Id="rId1" Type="http://schemas.microsoft.com/office/2007/relationships/media" Target="../media/media2.mp4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5" Type="http://schemas.openxmlformats.org/officeDocument/2006/relationships/image" Target="../media/image16.svg"/><Relationship Id="rId10" Type="http://schemas.openxmlformats.org/officeDocument/2006/relationships/image" Target="../media/image29.svg"/><Relationship Id="rId19" Type="http://schemas.openxmlformats.org/officeDocument/2006/relationships/image" Target="../media/image3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5.png"/><Relationship Id="rId22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31.svg"/><Relationship Id="rId2" Type="http://schemas.openxmlformats.org/officeDocument/2006/relationships/video" Target="../media/media3.mp4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microsoft.com/office/2007/relationships/media" Target="../media/media3.mp4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5" Type="http://schemas.openxmlformats.org/officeDocument/2006/relationships/image" Target="../media/image16.svg"/><Relationship Id="rId10" Type="http://schemas.openxmlformats.org/officeDocument/2006/relationships/image" Target="../media/image29.svg"/><Relationship Id="rId19" Type="http://schemas.openxmlformats.org/officeDocument/2006/relationships/image" Target="../media/image36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F2FEBA6-AA04-C188-D67B-87BB2C42E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2802827"/>
            <a:ext cx="7471535" cy="571572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5A41595-637B-C752-C93D-0B40E617157B}"/>
              </a:ext>
            </a:extLst>
          </p:cNvPr>
          <p:cNvSpPr/>
          <p:nvPr/>
        </p:nvSpPr>
        <p:spPr>
          <a:xfrm>
            <a:off x="1375613" y="706457"/>
            <a:ext cx="15536773" cy="419274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900" b="1" i="0" u="none" strike="noStrike" kern="1200" cap="none" spc="0" normalizeH="0" baseline="0" noProof="0" dirty="0">
              <a:ln w="22225">
                <a:solidFill>
                  <a:srgbClr val="C0504D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Aharoni" panose="02010803020104030203" pitchFamily="2" charset="-79"/>
              <a:ea typeface="UD デジタル 教科書体 NP-B" panose="02020700000000000000" pitchFamily="18" charset="-128"/>
              <a:cs typeface="Aharoni" panose="02010803020104030203" pitchFamily="2" charset="-79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9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UD デジタル 教科書体 NP-B" panose="02020700000000000000" pitchFamily="18" charset="-128"/>
                <a:cs typeface="Aharoni" panose="02010803020104030203" pitchFamily="2" charset="-79"/>
              </a:rPr>
              <a:t>Where is Shiba?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900" b="1" i="0" u="none" strike="noStrike" kern="1200" cap="none" spc="0" normalizeH="0" baseline="0" noProof="0" dirty="0">
              <a:ln w="22225">
                <a:solidFill>
                  <a:srgbClr val="C0504D"/>
                </a:solidFill>
                <a:prstDash val="solid"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411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F188EA8">
            <a:hlinkClick r:id="" action="ppaction://media"/>
            <a:extLst>
              <a:ext uri="{FF2B5EF4-FFF2-40B4-BE49-F238E27FC236}">
                <a16:creationId xmlns:a16="http://schemas.microsoft.com/office/drawing/2014/main" id="{7D2333AF-C3D1-F7AB-B665-3E0434B841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950145" y="64605"/>
            <a:ext cx="4164407" cy="2342479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-991176" y="-929922"/>
            <a:ext cx="19646621" cy="11533206"/>
            <a:chOff x="0" y="0"/>
            <a:chExt cx="26195495" cy="15377608"/>
          </a:xfrm>
        </p:grpSpPr>
        <p:sp>
          <p:nvSpPr>
            <p:cNvPr id="3" name="Freeform 3"/>
            <p:cNvSpPr/>
            <p:nvPr/>
          </p:nvSpPr>
          <p:spPr>
            <a:xfrm>
              <a:off x="9474010" y="0"/>
              <a:ext cx="8887079" cy="11585545"/>
            </a:xfrm>
            <a:custGeom>
              <a:avLst/>
              <a:gdLst/>
              <a:ahLst/>
              <a:cxnLst/>
              <a:rect l="l" t="t" r="r" b="b"/>
              <a:pathLst>
                <a:path w="8887079" h="11585545">
                  <a:moveTo>
                    <a:pt x="0" y="0"/>
                  </a:moveTo>
                  <a:lnTo>
                    <a:pt x="8887079" y="0"/>
                  </a:lnTo>
                  <a:lnTo>
                    <a:pt x="8887079" y="11585545"/>
                  </a:lnTo>
                  <a:lnTo>
                    <a:pt x="0" y="115855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604661" y="9055815"/>
              <a:ext cx="13590834" cy="6110379"/>
            </a:xfrm>
            <a:custGeom>
              <a:avLst/>
              <a:gdLst/>
              <a:ahLst/>
              <a:cxnLst/>
              <a:rect l="l" t="t" r="r" b="b"/>
              <a:pathLst>
                <a:path w="13590834" h="6110379">
                  <a:moveTo>
                    <a:pt x="0" y="0"/>
                  </a:moveTo>
                  <a:lnTo>
                    <a:pt x="13590834" y="0"/>
                  </a:lnTo>
                  <a:lnTo>
                    <a:pt x="13590834" y="6110379"/>
                  </a:lnTo>
                  <a:lnTo>
                    <a:pt x="0" y="6110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4493" b="-4493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9267230"/>
              <a:ext cx="13344306" cy="6110379"/>
            </a:xfrm>
            <a:custGeom>
              <a:avLst/>
              <a:gdLst/>
              <a:ahLst/>
              <a:cxnLst/>
              <a:rect l="l" t="t" r="r" b="b"/>
              <a:pathLst>
                <a:path w="13344306" h="6110379">
                  <a:moveTo>
                    <a:pt x="0" y="0"/>
                  </a:moveTo>
                  <a:lnTo>
                    <a:pt x="13344306" y="0"/>
                  </a:lnTo>
                  <a:lnTo>
                    <a:pt x="13344306" y="6110378"/>
                  </a:lnTo>
                  <a:lnTo>
                    <a:pt x="0" y="61103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3504" b="-350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17590026" y="4136930"/>
              <a:ext cx="7257703" cy="7257703"/>
            </a:xfrm>
            <a:custGeom>
              <a:avLst/>
              <a:gdLst/>
              <a:ahLst/>
              <a:cxnLst/>
              <a:rect l="l" t="t" r="r" b="b"/>
              <a:pathLst>
                <a:path w="7257703" h="7257703">
                  <a:moveTo>
                    <a:pt x="0" y="0"/>
                  </a:moveTo>
                  <a:lnTo>
                    <a:pt x="7257704" y="0"/>
                  </a:lnTo>
                  <a:lnTo>
                    <a:pt x="7257704" y="7257704"/>
                  </a:lnTo>
                  <a:lnTo>
                    <a:pt x="0" y="72577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17291215" y="9891875"/>
              <a:ext cx="7855327" cy="4438260"/>
            </a:xfrm>
            <a:custGeom>
              <a:avLst/>
              <a:gdLst/>
              <a:ahLst/>
              <a:cxnLst/>
              <a:rect l="l" t="t" r="r" b="b"/>
              <a:pathLst>
                <a:path w="7855327" h="4438260">
                  <a:moveTo>
                    <a:pt x="7855327" y="0"/>
                  </a:moveTo>
                  <a:lnTo>
                    <a:pt x="0" y="0"/>
                  </a:lnTo>
                  <a:lnTo>
                    <a:pt x="0" y="4438260"/>
                  </a:lnTo>
                  <a:lnTo>
                    <a:pt x="7855327" y="4438260"/>
                  </a:lnTo>
                  <a:lnTo>
                    <a:pt x="7855327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8"/>
            <p:cNvSpPr/>
            <p:nvPr/>
          </p:nvSpPr>
          <p:spPr>
            <a:xfrm flipH="1">
              <a:off x="1243743" y="8198844"/>
              <a:ext cx="7858973" cy="3566009"/>
            </a:xfrm>
            <a:custGeom>
              <a:avLst/>
              <a:gdLst/>
              <a:ahLst/>
              <a:cxnLst/>
              <a:rect l="l" t="t" r="r" b="b"/>
              <a:pathLst>
                <a:path w="7858973" h="3566009">
                  <a:moveTo>
                    <a:pt x="7858973" y="0"/>
                  </a:moveTo>
                  <a:lnTo>
                    <a:pt x="0" y="0"/>
                  </a:lnTo>
                  <a:lnTo>
                    <a:pt x="0" y="3566009"/>
                  </a:lnTo>
                  <a:lnTo>
                    <a:pt x="7858973" y="3566009"/>
                  </a:lnTo>
                  <a:lnTo>
                    <a:pt x="7858973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9326670" y="10103289"/>
              <a:ext cx="7740591" cy="4015431"/>
            </a:xfrm>
            <a:custGeom>
              <a:avLst/>
              <a:gdLst/>
              <a:ahLst/>
              <a:cxnLst/>
              <a:rect l="l" t="t" r="r" b="b"/>
              <a:pathLst>
                <a:path w="7740591" h="4015431">
                  <a:moveTo>
                    <a:pt x="0" y="0"/>
                  </a:moveTo>
                  <a:lnTo>
                    <a:pt x="7740591" y="0"/>
                  </a:lnTo>
                  <a:lnTo>
                    <a:pt x="7740591" y="4015431"/>
                  </a:lnTo>
                  <a:lnTo>
                    <a:pt x="0" y="40154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10"/>
            <p:cNvSpPr/>
            <p:nvPr/>
          </p:nvSpPr>
          <p:spPr>
            <a:xfrm flipH="1">
              <a:off x="1378223" y="1478649"/>
              <a:ext cx="5463964" cy="5463964"/>
            </a:xfrm>
            <a:custGeom>
              <a:avLst/>
              <a:gdLst/>
              <a:ahLst/>
              <a:cxnLst/>
              <a:rect l="l" t="t" r="r" b="b"/>
              <a:pathLst>
                <a:path w="5463964" h="5463964">
                  <a:moveTo>
                    <a:pt x="5463965" y="0"/>
                  </a:moveTo>
                  <a:lnTo>
                    <a:pt x="0" y="0"/>
                  </a:lnTo>
                  <a:lnTo>
                    <a:pt x="0" y="5463964"/>
                  </a:lnTo>
                  <a:lnTo>
                    <a:pt x="5463965" y="5463964"/>
                  </a:lnTo>
                  <a:lnTo>
                    <a:pt x="5463965" y="0"/>
                  </a:lnTo>
                  <a:close/>
                </a:path>
              </a:pathLst>
            </a:custGeom>
            <a:blipFill>
              <a:blip r:embed="rId11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Freeform 11"/>
            <p:cNvSpPr/>
            <p:nvPr/>
          </p:nvSpPr>
          <p:spPr>
            <a:xfrm flipH="1">
              <a:off x="2321596" y="11394634"/>
              <a:ext cx="5808969" cy="3899270"/>
            </a:xfrm>
            <a:custGeom>
              <a:avLst/>
              <a:gdLst/>
              <a:ahLst/>
              <a:cxnLst/>
              <a:rect l="l" t="t" r="r" b="b"/>
              <a:pathLst>
                <a:path w="5808969" h="3899270">
                  <a:moveTo>
                    <a:pt x="5808969" y="0"/>
                  </a:moveTo>
                  <a:lnTo>
                    <a:pt x="0" y="0"/>
                  </a:lnTo>
                  <a:lnTo>
                    <a:pt x="0" y="3899270"/>
                  </a:lnTo>
                  <a:lnTo>
                    <a:pt x="5808969" y="3899270"/>
                  </a:lnTo>
                  <a:lnTo>
                    <a:pt x="5808969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378223" y="11394634"/>
              <a:ext cx="1500472" cy="2128329"/>
            </a:xfrm>
            <a:custGeom>
              <a:avLst/>
              <a:gdLst/>
              <a:ahLst/>
              <a:cxnLst/>
              <a:rect l="l" t="t" r="r" b="b"/>
              <a:pathLst>
                <a:path w="1500472" h="2128329">
                  <a:moveTo>
                    <a:pt x="0" y="0"/>
                  </a:moveTo>
                  <a:lnTo>
                    <a:pt x="1500472" y="0"/>
                  </a:lnTo>
                  <a:lnTo>
                    <a:pt x="1500472" y="2128328"/>
                  </a:lnTo>
                  <a:lnTo>
                    <a:pt x="0" y="21283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9" name="右中かっこ 18">
            <a:extLst>
              <a:ext uri="{FF2B5EF4-FFF2-40B4-BE49-F238E27FC236}">
                <a16:creationId xmlns:a16="http://schemas.microsoft.com/office/drawing/2014/main" id="{5AA57F19-9BF6-12C9-A309-676DA65AFEB2}"/>
              </a:ext>
            </a:extLst>
          </p:cNvPr>
          <p:cNvSpPr/>
          <p:nvPr/>
        </p:nvSpPr>
        <p:spPr>
          <a:xfrm>
            <a:off x="12779640" y="12763500"/>
            <a:ext cx="155448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3D61C525-B250-2AAD-E501-38F19169CC9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377" b="90838" l="3314" r="93372">
                        <a14:foregroundMark x1="5263" y1="20942" x2="5263" y2="20942"/>
                        <a14:foregroundMark x1="5263" y1="20942" x2="19883" y2="18848"/>
                        <a14:foregroundMark x1="19883" y1="18848" x2="19883" y2="18848"/>
                        <a14:foregroundMark x1="27485" y1="8377" x2="31969" y2="9424"/>
                        <a14:foregroundMark x1="41715" y1="89529" x2="52047" y2="88482"/>
                        <a14:foregroundMark x1="76023" y1="91099" x2="84745" y2="89426"/>
                        <a14:foregroundMark x1="91117" y1="40359" x2="91423" y2="51309"/>
                        <a14:foregroundMark x1="90838" y1="30366" x2="91028" y2="37181"/>
                        <a14:foregroundMark x1="91423" y1="51309" x2="88694" y2="54188"/>
                        <a14:foregroundMark x1="14133" y1="31556" x2="14230" y2="31675"/>
                        <a14:foregroundMark x1="3314" y1="18325" x2="7763" y2="23766"/>
                        <a14:foregroundMark x1="14230" y1="31675" x2="14815" y2="31937"/>
                        <a14:foregroundMark x1="93372" y1="38220" x2="93372" y2="44503"/>
                        <a14:foregroundMark x1="93372" y1="44503" x2="93372" y2="44503"/>
                        <a14:foregroundMark x1="93372" y1="39529" x2="90448" y2="35340"/>
                        <a14:backgroundMark x1="12476" y1="26702" x2="390" y2="34293"/>
                        <a14:backgroundMark x1="90838" y1="88743" x2="85770" y2="89267"/>
                        <a14:backgroundMark x1="85770" y1="89267" x2="84990" y2="897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4480195" y="342900"/>
            <a:ext cx="14457892" cy="10765915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FEC4368-FD6B-41DB-ADDB-83A8C32332D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524" b="94643" l="5856" r="91441">
                        <a14:foregroundMark x1="22072" y1="94643" x2="45045" y2="73512"/>
                        <a14:foregroundMark x1="45045" y1="73512" x2="45045" y2="73512"/>
                        <a14:foregroundMark x1="6306" y1="87798" x2="21171" y2="66667"/>
                        <a14:foregroundMark x1="71622" y1="16369" x2="71622" y2="16369"/>
                        <a14:foregroundMark x1="71622" y1="16369" x2="83784" y2="20536"/>
                        <a14:foregroundMark x1="83784" y1="20536" x2="91441" y2="25595"/>
                        <a14:foregroundMark x1="51351" y1="22917" x2="34234" y2="20833"/>
                        <a14:foregroundMark x1="34234" y1="20833" x2="25225" y2="29167"/>
                        <a14:foregroundMark x1="25225" y1="29167" x2="39640" y2="40774"/>
                        <a14:foregroundMark x1="39640" y1="40774" x2="45045" y2="422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44687">
            <a:off x="14053306" y="-138650"/>
            <a:ext cx="2203050" cy="3334345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64D6987-6B44-ACD3-0B47-466E1618D058}"/>
              </a:ext>
            </a:extLst>
          </p:cNvPr>
          <p:cNvSpPr/>
          <p:nvPr/>
        </p:nvSpPr>
        <p:spPr>
          <a:xfrm>
            <a:off x="-88849" y="-19623"/>
            <a:ext cx="18989393" cy="10675171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9423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16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恐竜">
            <a:hlinkClick r:id="" action="ppaction://media"/>
            <a:extLst>
              <a:ext uri="{FF2B5EF4-FFF2-40B4-BE49-F238E27FC236}">
                <a16:creationId xmlns:a16="http://schemas.microsoft.com/office/drawing/2014/main" id="{4B490195-1D1F-158A-B736-E01DE902B3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20800" y="252023"/>
            <a:ext cx="6507163" cy="365760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6096772" y="-1113541"/>
            <a:ext cx="6692678" cy="8724838"/>
          </a:xfrm>
          <a:custGeom>
            <a:avLst/>
            <a:gdLst/>
            <a:ahLst/>
            <a:cxnLst/>
            <a:rect l="l" t="t" r="r" b="b"/>
            <a:pathLst>
              <a:path w="6692678" h="8724838">
                <a:moveTo>
                  <a:pt x="0" y="0"/>
                </a:moveTo>
                <a:lnTo>
                  <a:pt x="6692678" y="0"/>
                </a:lnTo>
                <a:lnTo>
                  <a:pt x="6692678" y="8724838"/>
                </a:lnTo>
                <a:lnTo>
                  <a:pt x="0" y="87248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454402" y="5706209"/>
            <a:ext cx="10234980" cy="4601602"/>
          </a:xfrm>
          <a:custGeom>
            <a:avLst/>
            <a:gdLst/>
            <a:ahLst/>
            <a:cxnLst/>
            <a:rect l="l" t="t" r="r" b="b"/>
            <a:pathLst>
              <a:path w="10234980" h="4601602">
                <a:moveTo>
                  <a:pt x="0" y="0"/>
                </a:moveTo>
                <a:lnTo>
                  <a:pt x="10234980" y="0"/>
                </a:lnTo>
                <a:lnTo>
                  <a:pt x="10234980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493" b="-449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-1037912" y="5865421"/>
            <a:ext cx="10049325" cy="4601602"/>
          </a:xfrm>
          <a:custGeom>
            <a:avLst/>
            <a:gdLst/>
            <a:ahLst/>
            <a:cxnLst/>
            <a:rect l="l" t="t" r="r" b="b"/>
            <a:pathLst>
              <a:path w="10049325" h="4601602">
                <a:moveTo>
                  <a:pt x="0" y="0"/>
                </a:moveTo>
                <a:lnTo>
                  <a:pt x="10049325" y="0"/>
                </a:lnTo>
                <a:lnTo>
                  <a:pt x="10049325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504" b="-350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12208778" y="2001897"/>
            <a:ext cx="5465629" cy="5465629"/>
          </a:xfrm>
          <a:custGeom>
            <a:avLst/>
            <a:gdLst/>
            <a:ahLst/>
            <a:cxnLst/>
            <a:rect l="l" t="t" r="r" b="b"/>
            <a:pathLst>
              <a:path w="5465629" h="5465629">
                <a:moveTo>
                  <a:pt x="0" y="0"/>
                </a:moveTo>
                <a:lnTo>
                  <a:pt x="5465629" y="0"/>
                </a:lnTo>
                <a:lnTo>
                  <a:pt x="5465629" y="5465629"/>
                </a:lnTo>
                <a:lnTo>
                  <a:pt x="0" y="546562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 flipH="1">
            <a:off x="11983749" y="6335829"/>
            <a:ext cx="5915687" cy="3342363"/>
          </a:xfrm>
          <a:custGeom>
            <a:avLst/>
            <a:gdLst/>
            <a:ahLst/>
            <a:cxnLst/>
            <a:rect l="l" t="t" r="r" b="b"/>
            <a:pathLst>
              <a:path w="5915687" h="3342363">
                <a:moveTo>
                  <a:pt x="5915687" y="0"/>
                </a:moveTo>
                <a:lnTo>
                  <a:pt x="0" y="0"/>
                </a:lnTo>
                <a:lnTo>
                  <a:pt x="0" y="3342363"/>
                </a:lnTo>
                <a:lnTo>
                  <a:pt x="5915687" y="3342363"/>
                </a:lnTo>
                <a:lnTo>
                  <a:pt x="591568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 flipH="1">
            <a:off x="-101275" y="5060841"/>
            <a:ext cx="5918433" cy="2685489"/>
          </a:xfrm>
          <a:custGeom>
            <a:avLst/>
            <a:gdLst/>
            <a:ahLst/>
            <a:cxnLst/>
            <a:rect l="l" t="t" r="r" b="b"/>
            <a:pathLst>
              <a:path w="5918433" h="2685489">
                <a:moveTo>
                  <a:pt x="5918433" y="0"/>
                </a:moveTo>
                <a:lnTo>
                  <a:pt x="0" y="0"/>
                </a:lnTo>
                <a:lnTo>
                  <a:pt x="0" y="2685489"/>
                </a:lnTo>
                <a:lnTo>
                  <a:pt x="5918433" y="2685489"/>
                </a:lnTo>
                <a:lnTo>
                  <a:pt x="5918433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/>
          <p:cNvSpPr/>
          <p:nvPr/>
        </p:nvSpPr>
        <p:spPr>
          <a:xfrm>
            <a:off x="5985813" y="6495040"/>
            <a:ext cx="5829281" cy="3023940"/>
          </a:xfrm>
          <a:custGeom>
            <a:avLst/>
            <a:gdLst/>
            <a:ahLst/>
            <a:cxnLst/>
            <a:rect l="l" t="t" r="r" b="b"/>
            <a:pathLst>
              <a:path w="5829281" h="3023940">
                <a:moveTo>
                  <a:pt x="0" y="0"/>
                </a:moveTo>
                <a:lnTo>
                  <a:pt x="5829281" y="0"/>
                </a:lnTo>
                <a:lnTo>
                  <a:pt x="5829281" y="3023940"/>
                </a:lnTo>
                <a:lnTo>
                  <a:pt x="0" y="302394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/>
          <p:cNvSpPr/>
          <p:nvPr/>
        </p:nvSpPr>
        <p:spPr>
          <a:xfrm flipH="1">
            <a:off x="0" y="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4114800" y="0"/>
                </a:moveTo>
                <a:lnTo>
                  <a:pt x="0" y="0"/>
                </a:lnTo>
                <a:lnTo>
                  <a:pt x="0" y="4114800"/>
                </a:lnTo>
                <a:lnTo>
                  <a:pt x="4114800" y="4114800"/>
                </a:lnTo>
                <a:lnTo>
                  <a:pt x="411480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0" name="Freeform 10"/>
          <p:cNvSpPr/>
          <p:nvPr/>
        </p:nvSpPr>
        <p:spPr>
          <a:xfrm flipH="1">
            <a:off x="670634" y="7746330"/>
            <a:ext cx="4374616" cy="2936461"/>
          </a:xfrm>
          <a:custGeom>
            <a:avLst/>
            <a:gdLst/>
            <a:ahLst/>
            <a:cxnLst/>
            <a:rect l="l" t="t" r="r" b="b"/>
            <a:pathLst>
              <a:path w="4374616" h="2936461">
                <a:moveTo>
                  <a:pt x="4374616" y="0"/>
                </a:moveTo>
                <a:lnTo>
                  <a:pt x="0" y="0"/>
                </a:lnTo>
                <a:lnTo>
                  <a:pt x="0" y="2936461"/>
                </a:lnTo>
                <a:lnTo>
                  <a:pt x="4374616" y="2936461"/>
                </a:lnTo>
                <a:lnTo>
                  <a:pt x="4374616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Freeform 11"/>
          <p:cNvSpPr/>
          <p:nvPr/>
        </p:nvSpPr>
        <p:spPr>
          <a:xfrm>
            <a:off x="0" y="7467526"/>
            <a:ext cx="1129975" cy="1602801"/>
          </a:xfrm>
          <a:custGeom>
            <a:avLst/>
            <a:gdLst/>
            <a:ahLst/>
            <a:cxnLst/>
            <a:rect l="l" t="t" r="r" b="b"/>
            <a:pathLst>
              <a:path w="1129975" h="1602801">
                <a:moveTo>
                  <a:pt x="0" y="0"/>
                </a:moveTo>
                <a:lnTo>
                  <a:pt x="1129975" y="0"/>
                </a:lnTo>
                <a:lnTo>
                  <a:pt x="1129975" y="1602801"/>
                </a:lnTo>
                <a:lnTo>
                  <a:pt x="0" y="1602801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F507C04-FA05-6D9F-D89E-536008DAE8A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419" b="93256" l="3226" r="94803">
                        <a14:foregroundMark x1="7706" y1="15116" x2="17742" y2="13953"/>
                        <a14:foregroundMark x1="17742" y1="13953" x2="7885" y2="15116"/>
                        <a14:foregroundMark x1="7885" y1="15116" x2="14158" y2="21163"/>
                        <a14:foregroundMark x1="14158" y1="21163" x2="35305" y2="13953"/>
                        <a14:foregroundMark x1="35305" y1="13953" x2="24910" y2="5814"/>
                        <a14:foregroundMark x1="24910" y1="5814" x2="6989" y2="14186"/>
                        <a14:foregroundMark x1="6989" y1="14186" x2="12903" y2="22558"/>
                        <a14:foregroundMark x1="91039" y1="53023" x2="91039" y2="36279"/>
                        <a14:foregroundMark x1="91039" y1="36279" x2="94803" y2="49535"/>
                        <a14:foregroundMark x1="94803" y1="49535" x2="89247" y2="55814"/>
                        <a14:foregroundMark x1="79211" y1="91860" x2="90323" y2="93023"/>
                        <a14:foregroundMark x1="90323" y1="93023" x2="90323" y2="93256"/>
                        <a14:foregroundMark x1="3584" y1="16279" x2="3226" y2="22791"/>
                        <a14:foregroundMark x1="37634" y1="62791" x2="41756" y2="62093"/>
                        <a14:foregroundMark x1="31900" y1="6977" x2="22760" y2="4419"/>
                        <a14:foregroundMark x1="22760" y1="4419" x2="22043" y2="86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-4383659" y="-506158"/>
            <a:ext cx="14662832" cy="11299315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FC96059-D442-60CC-F0C2-BF4202684632}"/>
              </a:ext>
            </a:extLst>
          </p:cNvPr>
          <p:cNvSpPr txBox="1"/>
          <p:nvPr/>
        </p:nvSpPr>
        <p:spPr>
          <a:xfrm>
            <a:off x="4493934" y="3774347"/>
            <a:ext cx="13106400" cy="156966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It’s </a:t>
            </a:r>
            <a:r>
              <a:rPr lang="en-US" altLang="ja-JP" sz="96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highlight>
                  <a:srgbClr val="FFFF00"/>
                </a:highlight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on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 the </a:t>
            </a:r>
            <a:r>
              <a:rPr lang="en-US" altLang="ja-JP" sz="96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highlight>
                  <a:srgbClr val="FFFF00"/>
                </a:highlight>
                <a:latin typeface="Aptos Black" panose="020B0004020202020204" pitchFamily="34" charset="0"/>
                <a:ea typeface="UD デジタル 教科書体 N-B" panose="02020700000000000000" pitchFamily="17" charset="-128"/>
                <a:cs typeface="Aharoni" panose="02010803020104030203" pitchFamily="2" charset="-79"/>
              </a:rPr>
              <a:t>ju</a:t>
            </a:r>
            <a:r>
              <a:rPr lang="en-US" altLang="ja-JP" sz="9600" b="1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highlight>
                  <a:srgbClr val="FFFF00"/>
                </a:highlight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ngle gym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.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4F42FDF-A322-15AD-3680-31EAC87ADB9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20526621">
            <a:off x="13049152" y="-598638"/>
            <a:ext cx="3444539" cy="35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96772" y="-1113541"/>
            <a:ext cx="6692678" cy="8724838"/>
          </a:xfrm>
          <a:custGeom>
            <a:avLst/>
            <a:gdLst/>
            <a:ahLst/>
            <a:cxnLst/>
            <a:rect l="l" t="t" r="r" b="b"/>
            <a:pathLst>
              <a:path w="6692678" h="8724838">
                <a:moveTo>
                  <a:pt x="0" y="0"/>
                </a:moveTo>
                <a:lnTo>
                  <a:pt x="6692678" y="0"/>
                </a:lnTo>
                <a:lnTo>
                  <a:pt x="6692678" y="8724838"/>
                </a:lnTo>
                <a:lnTo>
                  <a:pt x="0" y="87248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454402" y="5706209"/>
            <a:ext cx="10234980" cy="4601602"/>
          </a:xfrm>
          <a:custGeom>
            <a:avLst/>
            <a:gdLst/>
            <a:ahLst/>
            <a:cxnLst/>
            <a:rect l="l" t="t" r="r" b="b"/>
            <a:pathLst>
              <a:path w="10234980" h="4601602">
                <a:moveTo>
                  <a:pt x="0" y="0"/>
                </a:moveTo>
                <a:lnTo>
                  <a:pt x="10234980" y="0"/>
                </a:lnTo>
                <a:lnTo>
                  <a:pt x="10234980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4493" b="-449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037912" y="5865421"/>
            <a:ext cx="10049325" cy="4601602"/>
          </a:xfrm>
          <a:custGeom>
            <a:avLst/>
            <a:gdLst/>
            <a:ahLst/>
            <a:cxnLst/>
            <a:rect l="l" t="t" r="r" b="b"/>
            <a:pathLst>
              <a:path w="10049325" h="4601602">
                <a:moveTo>
                  <a:pt x="0" y="0"/>
                </a:moveTo>
                <a:lnTo>
                  <a:pt x="10049325" y="0"/>
                </a:lnTo>
                <a:lnTo>
                  <a:pt x="10049325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504" b="-3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208778" y="2001897"/>
            <a:ext cx="5465629" cy="5465629"/>
          </a:xfrm>
          <a:custGeom>
            <a:avLst/>
            <a:gdLst/>
            <a:ahLst/>
            <a:cxnLst/>
            <a:rect l="l" t="t" r="r" b="b"/>
            <a:pathLst>
              <a:path w="5465629" h="5465629">
                <a:moveTo>
                  <a:pt x="0" y="0"/>
                </a:moveTo>
                <a:lnTo>
                  <a:pt x="5465629" y="0"/>
                </a:lnTo>
                <a:lnTo>
                  <a:pt x="5465629" y="5465629"/>
                </a:lnTo>
                <a:lnTo>
                  <a:pt x="0" y="546562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11840494" y="6176617"/>
            <a:ext cx="5915687" cy="3342363"/>
          </a:xfrm>
          <a:custGeom>
            <a:avLst/>
            <a:gdLst/>
            <a:ahLst/>
            <a:cxnLst/>
            <a:rect l="l" t="t" r="r" b="b"/>
            <a:pathLst>
              <a:path w="5915687" h="3342363">
                <a:moveTo>
                  <a:pt x="5915687" y="0"/>
                </a:moveTo>
                <a:lnTo>
                  <a:pt x="0" y="0"/>
                </a:lnTo>
                <a:lnTo>
                  <a:pt x="0" y="3342363"/>
                </a:lnTo>
                <a:lnTo>
                  <a:pt x="5915687" y="3342363"/>
                </a:lnTo>
                <a:lnTo>
                  <a:pt x="591568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-101275" y="5060841"/>
            <a:ext cx="5918433" cy="2685489"/>
          </a:xfrm>
          <a:custGeom>
            <a:avLst/>
            <a:gdLst/>
            <a:ahLst/>
            <a:cxnLst/>
            <a:rect l="l" t="t" r="r" b="b"/>
            <a:pathLst>
              <a:path w="5918433" h="2685489">
                <a:moveTo>
                  <a:pt x="5918433" y="0"/>
                </a:moveTo>
                <a:lnTo>
                  <a:pt x="0" y="0"/>
                </a:lnTo>
                <a:lnTo>
                  <a:pt x="0" y="2685489"/>
                </a:lnTo>
                <a:lnTo>
                  <a:pt x="5918433" y="2685489"/>
                </a:lnTo>
                <a:lnTo>
                  <a:pt x="5918433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985813" y="6495040"/>
            <a:ext cx="5829281" cy="3023940"/>
          </a:xfrm>
          <a:custGeom>
            <a:avLst/>
            <a:gdLst/>
            <a:ahLst/>
            <a:cxnLst/>
            <a:rect l="l" t="t" r="r" b="b"/>
            <a:pathLst>
              <a:path w="5829281" h="3023940">
                <a:moveTo>
                  <a:pt x="0" y="0"/>
                </a:moveTo>
                <a:lnTo>
                  <a:pt x="5829281" y="0"/>
                </a:lnTo>
                <a:lnTo>
                  <a:pt x="5829281" y="3023940"/>
                </a:lnTo>
                <a:lnTo>
                  <a:pt x="0" y="302394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flipH="1">
            <a:off x="670634" y="7746330"/>
            <a:ext cx="4374616" cy="2936461"/>
          </a:xfrm>
          <a:custGeom>
            <a:avLst/>
            <a:gdLst/>
            <a:ahLst/>
            <a:cxnLst/>
            <a:rect l="l" t="t" r="r" b="b"/>
            <a:pathLst>
              <a:path w="4374616" h="2936461">
                <a:moveTo>
                  <a:pt x="4374616" y="0"/>
                </a:moveTo>
                <a:lnTo>
                  <a:pt x="0" y="0"/>
                </a:lnTo>
                <a:lnTo>
                  <a:pt x="0" y="2936461"/>
                </a:lnTo>
                <a:lnTo>
                  <a:pt x="4374616" y="2936461"/>
                </a:lnTo>
                <a:lnTo>
                  <a:pt x="4374616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0" y="7467526"/>
            <a:ext cx="1129975" cy="1602801"/>
          </a:xfrm>
          <a:custGeom>
            <a:avLst/>
            <a:gdLst/>
            <a:ahLst/>
            <a:cxnLst/>
            <a:rect l="l" t="t" r="r" b="b"/>
            <a:pathLst>
              <a:path w="1129975" h="1602801">
                <a:moveTo>
                  <a:pt x="0" y="0"/>
                </a:moveTo>
                <a:lnTo>
                  <a:pt x="1129975" y="0"/>
                </a:lnTo>
                <a:lnTo>
                  <a:pt x="1129975" y="1602801"/>
                </a:lnTo>
                <a:lnTo>
                  <a:pt x="0" y="1602801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0BB5070-FFEC-2C03-1710-F8F9F642DA50}"/>
              </a:ext>
            </a:extLst>
          </p:cNvPr>
          <p:cNvSpPr/>
          <p:nvPr/>
        </p:nvSpPr>
        <p:spPr>
          <a:xfrm>
            <a:off x="12605856" y="2372107"/>
            <a:ext cx="49776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jungle gym</a:t>
            </a: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BEC6855-4BD4-6C5E-321F-1B013837BEA8}"/>
              </a:ext>
            </a:extLst>
          </p:cNvPr>
          <p:cNvSpPr/>
          <p:nvPr/>
        </p:nvSpPr>
        <p:spPr>
          <a:xfrm>
            <a:off x="7028072" y="5956986"/>
            <a:ext cx="331212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seesaw</a:t>
            </a: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545625A-7338-1C6E-F262-4013D3CE9E9C}"/>
              </a:ext>
            </a:extLst>
          </p:cNvPr>
          <p:cNvSpPr/>
          <p:nvPr/>
        </p:nvSpPr>
        <p:spPr>
          <a:xfrm>
            <a:off x="989676" y="8025134"/>
            <a:ext cx="37818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sandbox</a:t>
            </a: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C8CCCC0E-6130-8124-14D7-DD75F854A00A}"/>
              </a:ext>
            </a:extLst>
          </p:cNvPr>
          <p:cNvSpPr/>
          <p:nvPr/>
        </p:nvSpPr>
        <p:spPr>
          <a:xfrm>
            <a:off x="13505155" y="7496721"/>
            <a:ext cx="27831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bench</a:t>
            </a: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76FBD7A4-FBCF-79D5-3399-805BBFC3EF4A}"/>
              </a:ext>
            </a:extLst>
          </p:cNvPr>
          <p:cNvSpPr/>
          <p:nvPr/>
        </p:nvSpPr>
        <p:spPr>
          <a:xfrm>
            <a:off x="1295953" y="5295589"/>
            <a:ext cx="198804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tent</a:t>
            </a: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EDF7127E-6A5C-C119-939B-2E4EE252386C}"/>
              </a:ext>
            </a:extLst>
          </p:cNvPr>
          <p:cNvSpPr/>
          <p:nvPr/>
        </p:nvSpPr>
        <p:spPr>
          <a:xfrm>
            <a:off x="8647698" y="804137"/>
            <a:ext cx="196239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600" b="0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highlight>
                  <a:srgbClr val="800080"/>
                </a:highlight>
                <a:uLnTx/>
                <a:uFillTx/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  <a:cs typeface="+mn-cs"/>
              </a:rPr>
              <a:t>tree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6600" b="0" i="0" u="none" strike="noStrike" kern="1200" cap="none" spc="0" normalizeH="0" baseline="0" noProof="0" dirty="0">
              <a:ln w="0"/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800080"/>
              </a:highlight>
              <a:uLnTx/>
              <a:uFillTx/>
              <a:latin typeface="UD デジタル 教科書体 NP-B" panose="02020700000000000000" pitchFamily="18" charset="-128"/>
              <a:ea typeface="UD デジタル 教科書体 NP-B" panose="02020700000000000000" pitchFamily="18" charset="-128"/>
              <a:cs typeface="+mn-cs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8252E91E-996C-B4A3-834A-80AE69C01749}"/>
              </a:ext>
            </a:extLst>
          </p:cNvPr>
          <p:cNvSpPr/>
          <p:nvPr/>
        </p:nvSpPr>
        <p:spPr>
          <a:xfrm flipH="1">
            <a:off x="0" y="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4114800" y="0"/>
                </a:moveTo>
                <a:lnTo>
                  <a:pt x="0" y="0"/>
                </a:lnTo>
                <a:lnTo>
                  <a:pt x="0" y="4114800"/>
                </a:lnTo>
                <a:lnTo>
                  <a:pt x="4114800" y="4114800"/>
                </a:lnTo>
                <a:lnTo>
                  <a:pt x="411480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8012D26-777B-17FC-F906-74E93A08647E}"/>
              </a:ext>
            </a:extLst>
          </p:cNvPr>
          <p:cNvSpPr txBox="1"/>
          <p:nvPr/>
        </p:nvSpPr>
        <p:spPr>
          <a:xfrm>
            <a:off x="15449372" y="428902"/>
            <a:ext cx="212117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haroni" panose="02010803020104030203" pitchFamily="2" charset="-79"/>
                <a:ea typeface="ADLaM Display" panose="02010000000000000000" pitchFamily="2" charset="0"/>
                <a:cs typeface="Aharoni" panose="02010803020104030203" pitchFamily="2" charset="-79"/>
              </a:rPr>
              <a:t>Park</a:t>
            </a:r>
            <a:endParaRPr lang="ja-JP" alt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997D833-5AB1-204B-FA7E-34576364AAF3}"/>
              </a:ext>
            </a:extLst>
          </p:cNvPr>
          <p:cNvSpPr/>
          <p:nvPr/>
        </p:nvSpPr>
        <p:spPr>
          <a:xfrm>
            <a:off x="5341299" y="3030492"/>
            <a:ext cx="8461227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7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B93A3A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Franklin Gothic Heavy" panose="020B0903020102020204" pitchFamily="34" charset="0"/>
              </a:rPr>
              <a:t>NO.1</a:t>
            </a:r>
            <a:endParaRPr lang="ja-JP" altLang="en-US" sz="287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B93A3A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Franklin Gothic Heavy" panose="020B09030201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91176" y="-929922"/>
            <a:ext cx="19646621" cy="11533206"/>
            <a:chOff x="0" y="0"/>
            <a:chExt cx="26195495" cy="15377608"/>
          </a:xfrm>
        </p:grpSpPr>
        <p:sp>
          <p:nvSpPr>
            <p:cNvPr id="3" name="Freeform 3"/>
            <p:cNvSpPr/>
            <p:nvPr/>
          </p:nvSpPr>
          <p:spPr>
            <a:xfrm>
              <a:off x="9474010" y="0"/>
              <a:ext cx="8887079" cy="11585545"/>
            </a:xfrm>
            <a:custGeom>
              <a:avLst/>
              <a:gdLst/>
              <a:ahLst/>
              <a:cxnLst/>
              <a:rect l="l" t="t" r="r" b="b"/>
              <a:pathLst>
                <a:path w="8887079" h="11585545">
                  <a:moveTo>
                    <a:pt x="0" y="0"/>
                  </a:moveTo>
                  <a:lnTo>
                    <a:pt x="8887079" y="0"/>
                  </a:lnTo>
                  <a:lnTo>
                    <a:pt x="8887079" y="11585545"/>
                  </a:lnTo>
                  <a:lnTo>
                    <a:pt x="0" y="115855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604661" y="9055815"/>
              <a:ext cx="13590834" cy="6110379"/>
            </a:xfrm>
            <a:custGeom>
              <a:avLst/>
              <a:gdLst/>
              <a:ahLst/>
              <a:cxnLst/>
              <a:rect l="l" t="t" r="r" b="b"/>
              <a:pathLst>
                <a:path w="13590834" h="6110379">
                  <a:moveTo>
                    <a:pt x="0" y="0"/>
                  </a:moveTo>
                  <a:lnTo>
                    <a:pt x="13590834" y="0"/>
                  </a:lnTo>
                  <a:lnTo>
                    <a:pt x="13590834" y="6110379"/>
                  </a:lnTo>
                  <a:lnTo>
                    <a:pt x="0" y="6110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4493" b="-4493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9267230"/>
              <a:ext cx="13344306" cy="6110379"/>
            </a:xfrm>
            <a:custGeom>
              <a:avLst/>
              <a:gdLst/>
              <a:ahLst/>
              <a:cxnLst/>
              <a:rect l="l" t="t" r="r" b="b"/>
              <a:pathLst>
                <a:path w="13344306" h="6110379">
                  <a:moveTo>
                    <a:pt x="0" y="0"/>
                  </a:moveTo>
                  <a:lnTo>
                    <a:pt x="13344306" y="0"/>
                  </a:lnTo>
                  <a:lnTo>
                    <a:pt x="13344306" y="6110378"/>
                  </a:lnTo>
                  <a:lnTo>
                    <a:pt x="0" y="61103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504" b="-350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17590026" y="4136930"/>
              <a:ext cx="7257703" cy="7257703"/>
            </a:xfrm>
            <a:custGeom>
              <a:avLst/>
              <a:gdLst/>
              <a:ahLst/>
              <a:cxnLst/>
              <a:rect l="l" t="t" r="r" b="b"/>
              <a:pathLst>
                <a:path w="7257703" h="7257703">
                  <a:moveTo>
                    <a:pt x="0" y="0"/>
                  </a:moveTo>
                  <a:lnTo>
                    <a:pt x="7257704" y="0"/>
                  </a:lnTo>
                  <a:lnTo>
                    <a:pt x="7257704" y="7257704"/>
                  </a:lnTo>
                  <a:lnTo>
                    <a:pt x="0" y="72577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17291215" y="9891875"/>
              <a:ext cx="7855327" cy="4438260"/>
            </a:xfrm>
            <a:custGeom>
              <a:avLst/>
              <a:gdLst/>
              <a:ahLst/>
              <a:cxnLst/>
              <a:rect l="l" t="t" r="r" b="b"/>
              <a:pathLst>
                <a:path w="7855327" h="4438260">
                  <a:moveTo>
                    <a:pt x="7855327" y="0"/>
                  </a:moveTo>
                  <a:lnTo>
                    <a:pt x="0" y="0"/>
                  </a:lnTo>
                  <a:lnTo>
                    <a:pt x="0" y="4438260"/>
                  </a:lnTo>
                  <a:lnTo>
                    <a:pt x="7855327" y="4438260"/>
                  </a:lnTo>
                  <a:lnTo>
                    <a:pt x="7855327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8"/>
            <p:cNvSpPr/>
            <p:nvPr/>
          </p:nvSpPr>
          <p:spPr>
            <a:xfrm flipH="1">
              <a:off x="1243743" y="8198844"/>
              <a:ext cx="7858973" cy="3566009"/>
            </a:xfrm>
            <a:custGeom>
              <a:avLst/>
              <a:gdLst/>
              <a:ahLst/>
              <a:cxnLst/>
              <a:rect l="l" t="t" r="r" b="b"/>
              <a:pathLst>
                <a:path w="7858973" h="3566009">
                  <a:moveTo>
                    <a:pt x="7858973" y="0"/>
                  </a:moveTo>
                  <a:lnTo>
                    <a:pt x="0" y="0"/>
                  </a:lnTo>
                  <a:lnTo>
                    <a:pt x="0" y="3566009"/>
                  </a:lnTo>
                  <a:lnTo>
                    <a:pt x="7858973" y="3566009"/>
                  </a:lnTo>
                  <a:lnTo>
                    <a:pt x="7858973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9326670" y="10103289"/>
              <a:ext cx="7740591" cy="4015431"/>
            </a:xfrm>
            <a:custGeom>
              <a:avLst/>
              <a:gdLst/>
              <a:ahLst/>
              <a:cxnLst/>
              <a:rect l="l" t="t" r="r" b="b"/>
              <a:pathLst>
                <a:path w="7740591" h="4015431">
                  <a:moveTo>
                    <a:pt x="0" y="0"/>
                  </a:moveTo>
                  <a:lnTo>
                    <a:pt x="7740591" y="0"/>
                  </a:lnTo>
                  <a:lnTo>
                    <a:pt x="7740591" y="4015431"/>
                  </a:lnTo>
                  <a:lnTo>
                    <a:pt x="0" y="40154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10"/>
            <p:cNvSpPr/>
            <p:nvPr/>
          </p:nvSpPr>
          <p:spPr>
            <a:xfrm flipH="1">
              <a:off x="1378223" y="1478649"/>
              <a:ext cx="5463964" cy="5463964"/>
            </a:xfrm>
            <a:custGeom>
              <a:avLst/>
              <a:gdLst/>
              <a:ahLst/>
              <a:cxnLst/>
              <a:rect l="l" t="t" r="r" b="b"/>
              <a:pathLst>
                <a:path w="5463964" h="5463964">
                  <a:moveTo>
                    <a:pt x="5463965" y="0"/>
                  </a:moveTo>
                  <a:lnTo>
                    <a:pt x="0" y="0"/>
                  </a:lnTo>
                  <a:lnTo>
                    <a:pt x="0" y="5463964"/>
                  </a:lnTo>
                  <a:lnTo>
                    <a:pt x="5463965" y="5463964"/>
                  </a:lnTo>
                  <a:lnTo>
                    <a:pt x="5463965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Freeform 11"/>
            <p:cNvSpPr/>
            <p:nvPr/>
          </p:nvSpPr>
          <p:spPr>
            <a:xfrm flipH="1">
              <a:off x="2321596" y="11394634"/>
              <a:ext cx="5808969" cy="3899270"/>
            </a:xfrm>
            <a:custGeom>
              <a:avLst/>
              <a:gdLst/>
              <a:ahLst/>
              <a:cxnLst/>
              <a:rect l="l" t="t" r="r" b="b"/>
              <a:pathLst>
                <a:path w="5808969" h="3899270">
                  <a:moveTo>
                    <a:pt x="5808969" y="0"/>
                  </a:moveTo>
                  <a:lnTo>
                    <a:pt x="0" y="0"/>
                  </a:lnTo>
                  <a:lnTo>
                    <a:pt x="0" y="3899270"/>
                  </a:lnTo>
                  <a:lnTo>
                    <a:pt x="5808969" y="3899270"/>
                  </a:lnTo>
                  <a:lnTo>
                    <a:pt x="5808969" y="0"/>
                  </a:lnTo>
                  <a:close/>
                </a:path>
              </a:pathLst>
            </a:custGeom>
            <a:blipFill>
              <a:blip r:embed="rId11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378223" y="11394634"/>
              <a:ext cx="1500472" cy="2128329"/>
            </a:xfrm>
            <a:custGeom>
              <a:avLst/>
              <a:gdLst/>
              <a:ahLst/>
              <a:cxnLst/>
              <a:rect l="l" t="t" r="r" b="b"/>
              <a:pathLst>
                <a:path w="1500472" h="2128329">
                  <a:moveTo>
                    <a:pt x="0" y="0"/>
                  </a:moveTo>
                  <a:lnTo>
                    <a:pt x="1500472" y="0"/>
                  </a:lnTo>
                  <a:lnTo>
                    <a:pt x="1500472" y="2128328"/>
                  </a:lnTo>
                  <a:lnTo>
                    <a:pt x="0" y="21283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4" name="Freeform 14"/>
          <p:cNvSpPr/>
          <p:nvPr/>
        </p:nvSpPr>
        <p:spPr>
          <a:xfrm>
            <a:off x="5210911" y="5143500"/>
            <a:ext cx="3165343" cy="3702156"/>
          </a:xfrm>
          <a:custGeom>
            <a:avLst/>
            <a:gdLst/>
            <a:ahLst/>
            <a:cxnLst/>
            <a:rect l="l" t="t" r="r" b="b"/>
            <a:pathLst>
              <a:path w="3165343" h="3702156">
                <a:moveTo>
                  <a:pt x="0" y="0"/>
                </a:moveTo>
                <a:lnTo>
                  <a:pt x="3165344" y="0"/>
                </a:lnTo>
                <a:lnTo>
                  <a:pt x="3165344" y="3702156"/>
                </a:lnTo>
                <a:lnTo>
                  <a:pt x="0" y="3702156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4B53DF10-5BC0-6FAD-F1F0-41476FDBEFE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105912" y="5992047"/>
            <a:ext cx="1383912" cy="1591194"/>
          </a:xfrm>
          <a:prstGeom prst="rect">
            <a:avLst/>
          </a:prstGeom>
        </p:spPr>
      </p:pic>
      <p:pic>
        <p:nvPicPr>
          <p:cNvPr id="16" name="CF188EA8">
            <a:hlinkClick r:id="" action="ppaction://media"/>
            <a:extLst>
              <a:ext uri="{FF2B5EF4-FFF2-40B4-BE49-F238E27FC236}">
                <a16:creationId xmlns:a16="http://schemas.microsoft.com/office/drawing/2014/main" id="{73E73BBE-2897-C572-8A04-7588408F7D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4096342" y="55091"/>
            <a:ext cx="4164407" cy="2342479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1DBC6F7-86BF-89C4-A893-E5C9709A519D}"/>
              </a:ext>
            </a:extLst>
          </p:cNvPr>
          <p:cNvSpPr/>
          <p:nvPr/>
        </p:nvSpPr>
        <p:spPr>
          <a:xfrm>
            <a:off x="-14380" y="-94405"/>
            <a:ext cx="18989393" cy="10675171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16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96772" y="-1113541"/>
            <a:ext cx="6692678" cy="8724838"/>
          </a:xfrm>
          <a:custGeom>
            <a:avLst/>
            <a:gdLst/>
            <a:ahLst/>
            <a:cxnLst/>
            <a:rect l="l" t="t" r="r" b="b"/>
            <a:pathLst>
              <a:path w="6692678" h="8724838">
                <a:moveTo>
                  <a:pt x="0" y="0"/>
                </a:moveTo>
                <a:lnTo>
                  <a:pt x="6692678" y="0"/>
                </a:lnTo>
                <a:lnTo>
                  <a:pt x="6692678" y="8724838"/>
                </a:lnTo>
                <a:lnTo>
                  <a:pt x="0" y="87248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8454402" y="5706209"/>
            <a:ext cx="10234980" cy="4601602"/>
          </a:xfrm>
          <a:custGeom>
            <a:avLst/>
            <a:gdLst/>
            <a:ahLst/>
            <a:cxnLst/>
            <a:rect l="l" t="t" r="r" b="b"/>
            <a:pathLst>
              <a:path w="10234980" h="4601602">
                <a:moveTo>
                  <a:pt x="0" y="0"/>
                </a:moveTo>
                <a:lnTo>
                  <a:pt x="10234980" y="0"/>
                </a:lnTo>
                <a:lnTo>
                  <a:pt x="10234980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493" b="-449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1037912" y="5865421"/>
            <a:ext cx="10049325" cy="4601602"/>
          </a:xfrm>
          <a:custGeom>
            <a:avLst/>
            <a:gdLst/>
            <a:ahLst/>
            <a:cxnLst/>
            <a:rect l="l" t="t" r="r" b="b"/>
            <a:pathLst>
              <a:path w="10049325" h="4601602">
                <a:moveTo>
                  <a:pt x="0" y="0"/>
                </a:moveTo>
                <a:lnTo>
                  <a:pt x="10049325" y="0"/>
                </a:lnTo>
                <a:lnTo>
                  <a:pt x="10049325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504" b="-3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208778" y="2001897"/>
            <a:ext cx="5465629" cy="5465629"/>
          </a:xfrm>
          <a:custGeom>
            <a:avLst/>
            <a:gdLst/>
            <a:ahLst/>
            <a:cxnLst/>
            <a:rect l="l" t="t" r="r" b="b"/>
            <a:pathLst>
              <a:path w="5465629" h="5465629">
                <a:moveTo>
                  <a:pt x="0" y="0"/>
                </a:moveTo>
                <a:lnTo>
                  <a:pt x="5465629" y="0"/>
                </a:lnTo>
                <a:lnTo>
                  <a:pt x="5465629" y="5465629"/>
                </a:lnTo>
                <a:lnTo>
                  <a:pt x="0" y="54656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11983749" y="6335829"/>
            <a:ext cx="5915687" cy="3342363"/>
          </a:xfrm>
          <a:custGeom>
            <a:avLst/>
            <a:gdLst/>
            <a:ahLst/>
            <a:cxnLst/>
            <a:rect l="l" t="t" r="r" b="b"/>
            <a:pathLst>
              <a:path w="5915687" h="3342363">
                <a:moveTo>
                  <a:pt x="5915687" y="0"/>
                </a:moveTo>
                <a:lnTo>
                  <a:pt x="0" y="0"/>
                </a:lnTo>
                <a:lnTo>
                  <a:pt x="0" y="3342363"/>
                </a:lnTo>
                <a:lnTo>
                  <a:pt x="5915687" y="3342363"/>
                </a:lnTo>
                <a:lnTo>
                  <a:pt x="59156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-101275" y="5060841"/>
            <a:ext cx="5918433" cy="2685489"/>
          </a:xfrm>
          <a:custGeom>
            <a:avLst/>
            <a:gdLst/>
            <a:ahLst/>
            <a:cxnLst/>
            <a:rect l="l" t="t" r="r" b="b"/>
            <a:pathLst>
              <a:path w="5918433" h="2685489">
                <a:moveTo>
                  <a:pt x="5918433" y="0"/>
                </a:moveTo>
                <a:lnTo>
                  <a:pt x="0" y="0"/>
                </a:lnTo>
                <a:lnTo>
                  <a:pt x="0" y="2685489"/>
                </a:lnTo>
                <a:lnTo>
                  <a:pt x="5918433" y="2685489"/>
                </a:lnTo>
                <a:lnTo>
                  <a:pt x="5918433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985813" y="6495040"/>
            <a:ext cx="5829281" cy="3023940"/>
          </a:xfrm>
          <a:custGeom>
            <a:avLst/>
            <a:gdLst/>
            <a:ahLst/>
            <a:cxnLst/>
            <a:rect l="l" t="t" r="r" b="b"/>
            <a:pathLst>
              <a:path w="5829281" h="3023940">
                <a:moveTo>
                  <a:pt x="0" y="0"/>
                </a:moveTo>
                <a:lnTo>
                  <a:pt x="5829281" y="0"/>
                </a:lnTo>
                <a:lnTo>
                  <a:pt x="5829281" y="3023940"/>
                </a:lnTo>
                <a:lnTo>
                  <a:pt x="0" y="302394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0" y="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4114800" y="0"/>
                </a:moveTo>
                <a:lnTo>
                  <a:pt x="0" y="0"/>
                </a:lnTo>
                <a:lnTo>
                  <a:pt x="0" y="4114800"/>
                </a:lnTo>
                <a:lnTo>
                  <a:pt x="4114800" y="4114800"/>
                </a:lnTo>
                <a:lnTo>
                  <a:pt x="411480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flipH="1">
            <a:off x="670634" y="7746330"/>
            <a:ext cx="4374616" cy="2936461"/>
          </a:xfrm>
          <a:custGeom>
            <a:avLst/>
            <a:gdLst/>
            <a:ahLst/>
            <a:cxnLst/>
            <a:rect l="l" t="t" r="r" b="b"/>
            <a:pathLst>
              <a:path w="4374616" h="2936461">
                <a:moveTo>
                  <a:pt x="4374616" y="0"/>
                </a:moveTo>
                <a:lnTo>
                  <a:pt x="0" y="0"/>
                </a:lnTo>
                <a:lnTo>
                  <a:pt x="0" y="2936461"/>
                </a:lnTo>
                <a:lnTo>
                  <a:pt x="4374616" y="2936461"/>
                </a:lnTo>
                <a:lnTo>
                  <a:pt x="4374616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0" y="7467526"/>
            <a:ext cx="1129975" cy="1602801"/>
          </a:xfrm>
          <a:custGeom>
            <a:avLst/>
            <a:gdLst/>
            <a:ahLst/>
            <a:cxnLst/>
            <a:rect l="l" t="t" r="r" b="b"/>
            <a:pathLst>
              <a:path w="1129975" h="1602801">
                <a:moveTo>
                  <a:pt x="0" y="0"/>
                </a:moveTo>
                <a:lnTo>
                  <a:pt x="1129975" y="0"/>
                </a:lnTo>
                <a:lnTo>
                  <a:pt x="1129975" y="1602801"/>
                </a:lnTo>
                <a:lnTo>
                  <a:pt x="0" y="160280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298426" y="5348213"/>
            <a:ext cx="2902799" cy="3395087"/>
          </a:xfrm>
          <a:custGeom>
            <a:avLst/>
            <a:gdLst/>
            <a:ahLst/>
            <a:cxnLst/>
            <a:rect l="l" t="t" r="r" b="b"/>
            <a:pathLst>
              <a:path w="2902799" h="3395087">
                <a:moveTo>
                  <a:pt x="0" y="0"/>
                </a:moveTo>
                <a:lnTo>
                  <a:pt x="2902799" y="0"/>
                </a:lnTo>
                <a:lnTo>
                  <a:pt x="2902799" y="3395087"/>
                </a:lnTo>
                <a:lnTo>
                  <a:pt x="0" y="3395087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FC35F68-BD6D-DBA0-1BC7-476C679EFAC1}"/>
              </a:ext>
            </a:extLst>
          </p:cNvPr>
          <p:cNvSpPr txBox="1"/>
          <p:nvPr/>
        </p:nvSpPr>
        <p:spPr>
          <a:xfrm>
            <a:off x="1007013" y="3843310"/>
            <a:ext cx="10976736" cy="156966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It’s 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on 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the seesaw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.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0C49B41-F948-99B8-23EC-4FA7B88FE55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842" b="97895" l="9730" r="94054">
                        <a14:foregroundMark x1="90811" y1="57895" x2="90270" y2="80526"/>
                        <a14:foregroundMark x1="41081" y1="98421" x2="65405" y2="93684"/>
                        <a14:foregroundMark x1="29730" y1="10000" x2="38378" y2="9474"/>
                        <a14:foregroundMark x1="92432" y1="55789" x2="81081" y2="87368"/>
                        <a14:foregroundMark x1="24324" y1="78947" x2="29730" y2="78947"/>
                        <a14:foregroundMark x1="39459" y1="7368" x2="31892" y2="12105"/>
                        <a14:foregroundMark x1="38378" y1="35263" x2="43784" y2="57368"/>
                        <a14:foregroundMark x1="29730" y1="30526" x2="63243" y2="38421"/>
                        <a14:foregroundMark x1="54054" y1="32632" x2="65946" y2="51579"/>
                        <a14:foregroundMark x1="30811" y1="27368" x2="38919" y2="42632"/>
                        <a14:foregroundMark x1="27027" y1="16842" x2="17838" y2="22632"/>
                        <a14:foregroundMark x1="21081" y1="65789" x2="26486" y2="74211"/>
                        <a14:foregroundMark x1="19459" y1="45789" x2="19459" y2="61053"/>
                        <a14:foregroundMark x1="25946" y1="77368" x2="28649" y2="80000"/>
                        <a14:foregroundMark x1="89730" y1="84211" x2="94054" y2="74737"/>
                        <a14:foregroundMark x1="66486" y1="40000" x2="69189" y2="40000"/>
                        <a14:foregroundMark x1="67568" y1="42105" x2="71892" y2="44211"/>
                        <a14:foregroundMark x1="18919" y1="26842" x2="12973" y2="24737"/>
                        <a14:foregroundMark x1="17838" y1="30526" x2="12973" y2="305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34120" y="5981700"/>
            <a:ext cx="1301377" cy="1336549"/>
          </a:xfrm>
          <a:prstGeom prst="rect">
            <a:avLst/>
          </a:prstGeom>
        </p:spPr>
      </p:pic>
      <p:pic>
        <p:nvPicPr>
          <p:cNvPr id="17" name="2">
            <a:hlinkClick r:id="" action="ppaction://media"/>
            <a:extLst>
              <a:ext uri="{FF2B5EF4-FFF2-40B4-BE49-F238E27FC236}">
                <a16:creationId xmlns:a16="http://schemas.microsoft.com/office/drawing/2014/main" id="{69524947-56D1-1E41-70D7-3A1C6C7F7B4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5326125" y="320210"/>
            <a:ext cx="2333042" cy="131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1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997D833-5AB1-204B-FA7E-34576364AAF3}"/>
              </a:ext>
            </a:extLst>
          </p:cNvPr>
          <p:cNvSpPr/>
          <p:nvPr/>
        </p:nvSpPr>
        <p:spPr>
          <a:xfrm>
            <a:off x="4930255" y="3030492"/>
            <a:ext cx="9283312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8700" b="1" i="0" u="none" strike="noStrike" kern="1200" cap="none" spc="0" normalizeH="0" baseline="0" noProof="0" dirty="0">
                <a:ln w="12700">
                  <a:solidFill>
                    <a:srgbClr val="156082"/>
                  </a:solidFill>
                  <a:prstDash val="solid"/>
                </a:ln>
                <a:solidFill>
                  <a:srgbClr val="B93A3A"/>
                </a:solidFill>
                <a:effectLst>
                  <a:outerShdw dist="38100" dir="2640000" algn="bl" rotWithShape="0">
                    <a:srgbClr val="156082"/>
                  </a:outerShdw>
                </a:effectLst>
                <a:uLnTx/>
                <a:uFillTx/>
                <a:latin typeface="Franklin Gothic Heavy" panose="020B0903020102020204" pitchFamily="34" charset="0"/>
                <a:ea typeface="游ゴシック" panose="020B0400000000000000" pitchFamily="50" charset="-128"/>
                <a:cs typeface="+mn-cs"/>
              </a:rPr>
              <a:t>NO</a:t>
            </a:r>
            <a:r>
              <a:rPr kumimoji="0" lang="en-US" altLang="ja-JP" sz="28700" b="1" i="0" u="none" strike="noStrike" kern="1200" cap="none" spc="0" normalizeH="0" baseline="0" noProof="0" dirty="0">
                <a:ln w="12700">
                  <a:solidFill>
                    <a:srgbClr val="156082"/>
                  </a:solidFill>
                  <a:prstDash val="solid"/>
                </a:ln>
                <a:solidFill>
                  <a:srgbClr val="B93A3A"/>
                </a:solidFill>
                <a:effectLst>
                  <a:outerShdw dist="38100" dir="2640000" algn="bl" rotWithShape="0">
                    <a:srgbClr val="156082"/>
                  </a:outerShdw>
                </a:effectLst>
                <a:uLnTx/>
                <a:uFillTx/>
                <a:latin typeface="Verdana Pro Black" panose="020B0A04030504040204" pitchFamily="34" charset="0"/>
                <a:ea typeface="游ゴシック" panose="020B0400000000000000" pitchFamily="50" charset="-128"/>
                <a:cs typeface="+mn-cs"/>
              </a:rPr>
              <a:t>.2</a:t>
            </a:r>
            <a:endParaRPr kumimoji="0" lang="ja-JP" altLang="en-US" sz="28700" b="1" i="0" u="none" strike="noStrike" kern="1200" cap="none" spc="0" normalizeH="0" baseline="0" noProof="0" dirty="0">
              <a:ln w="12700">
                <a:solidFill>
                  <a:srgbClr val="156082"/>
                </a:solidFill>
                <a:prstDash val="solid"/>
              </a:ln>
              <a:solidFill>
                <a:srgbClr val="B93A3A"/>
              </a:solidFill>
              <a:effectLst>
                <a:outerShdw dist="38100" dir="2640000" algn="bl" rotWithShape="0">
                  <a:srgbClr val="156082"/>
                </a:outerShdw>
              </a:effectLst>
              <a:uLnTx/>
              <a:uFillTx/>
              <a:latin typeface="Verdana Pro Black" panose="020B0A04030504040204" pitchFamily="34" charset="0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63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91176" y="-929922"/>
            <a:ext cx="19646621" cy="11533206"/>
            <a:chOff x="0" y="0"/>
            <a:chExt cx="26195495" cy="15377608"/>
          </a:xfrm>
        </p:grpSpPr>
        <p:sp>
          <p:nvSpPr>
            <p:cNvPr id="3" name="Freeform 3"/>
            <p:cNvSpPr/>
            <p:nvPr/>
          </p:nvSpPr>
          <p:spPr>
            <a:xfrm>
              <a:off x="9474010" y="0"/>
              <a:ext cx="8887079" cy="11585545"/>
            </a:xfrm>
            <a:custGeom>
              <a:avLst/>
              <a:gdLst/>
              <a:ahLst/>
              <a:cxnLst/>
              <a:rect l="l" t="t" r="r" b="b"/>
              <a:pathLst>
                <a:path w="8887079" h="11585545">
                  <a:moveTo>
                    <a:pt x="0" y="0"/>
                  </a:moveTo>
                  <a:lnTo>
                    <a:pt x="8887079" y="0"/>
                  </a:lnTo>
                  <a:lnTo>
                    <a:pt x="8887079" y="11585545"/>
                  </a:lnTo>
                  <a:lnTo>
                    <a:pt x="0" y="115855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604661" y="9055815"/>
              <a:ext cx="13590834" cy="6110379"/>
            </a:xfrm>
            <a:custGeom>
              <a:avLst/>
              <a:gdLst/>
              <a:ahLst/>
              <a:cxnLst/>
              <a:rect l="l" t="t" r="r" b="b"/>
              <a:pathLst>
                <a:path w="13590834" h="6110379">
                  <a:moveTo>
                    <a:pt x="0" y="0"/>
                  </a:moveTo>
                  <a:lnTo>
                    <a:pt x="13590834" y="0"/>
                  </a:lnTo>
                  <a:lnTo>
                    <a:pt x="13590834" y="6110379"/>
                  </a:lnTo>
                  <a:lnTo>
                    <a:pt x="0" y="6110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4493" b="-4493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9267230"/>
              <a:ext cx="13344306" cy="6110379"/>
            </a:xfrm>
            <a:custGeom>
              <a:avLst/>
              <a:gdLst/>
              <a:ahLst/>
              <a:cxnLst/>
              <a:rect l="l" t="t" r="r" b="b"/>
              <a:pathLst>
                <a:path w="13344306" h="6110379">
                  <a:moveTo>
                    <a:pt x="0" y="0"/>
                  </a:moveTo>
                  <a:lnTo>
                    <a:pt x="13344306" y="0"/>
                  </a:lnTo>
                  <a:lnTo>
                    <a:pt x="13344306" y="6110378"/>
                  </a:lnTo>
                  <a:lnTo>
                    <a:pt x="0" y="61103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3504" b="-3504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17590026" y="4136930"/>
              <a:ext cx="7257703" cy="7257703"/>
            </a:xfrm>
            <a:custGeom>
              <a:avLst/>
              <a:gdLst/>
              <a:ahLst/>
              <a:cxnLst/>
              <a:rect l="l" t="t" r="r" b="b"/>
              <a:pathLst>
                <a:path w="7257703" h="7257703">
                  <a:moveTo>
                    <a:pt x="0" y="0"/>
                  </a:moveTo>
                  <a:lnTo>
                    <a:pt x="7257704" y="0"/>
                  </a:lnTo>
                  <a:lnTo>
                    <a:pt x="7257704" y="7257704"/>
                  </a:lnTo>
                  <a:lnTo>
                    <a:pt x="0" y="72577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" name="Freeform 7"/>
            <p:cNvSpPr/>
            <p:nvPr/>
          </p:nvSpPr>
          <p:spPr>
            <a:xfrm flipH="1">
              <a:off x="17291215" y="9891875"/>
              <a:ext cx="7855327" cy="4438260"/>
            </a:xfrm>
            <a:custGeom>
              <a:avLst/>
              <a:gdLst/>
              <a:ahLst/>
              <a:cxnLst/>
              <a:rect l="l" t="t" r="r" b="b"/>
              <a:pathLst>
                <a:path w="7855327" h="4438260">
                  <a:moveTo>
                    <a:pt x="7855327" y="0"/>
                  </a:moveTo>
                  <a:lnTo>
                    <a:pt x="0" y="0"/>
                  </a:lnTo>
                  <a:lnTo>
                    <a:pt x="0" y="4438260"/>
                  </a:lnTo>
                  <a:lnTo>
                    <a:pt x="7855327" y="4438260"/>
                  </a:lnTo>
                  <a:lnTo>
                    <a:pt x="7855327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8"/>
            <p:cNvSpPr/>
            <p:nvPr/>
          </p:nvSpPr>
          <p:spPr>
            <a:xfrm flipH="1">
              <a:off x="1243743" y="8198844"/>
              <a:ext cx="7858973" cy="3566009"/>
            </a:xfrm>
            <a:custGeom>
              <a:avLst/>
              <a:gdLst/>
              <a:ahLst/>
              <a:cxnLst/>
              <a:rect l="l" t="t" r="r" b="b"/>
              <a:pathLst>
                <a:path w="7858973" h="3566009">
                  <a:moveTo>
                    <a:pt x="7858973" y="0"/>
                  </a:moveTo>
                  <a:lnTo>
                    <a:pt x="0" y="0"/>
                  </a:lnTo>
                  <a:lnTo>
                    <a:pt x="0" y="3566009"/>
                  </a:lnTo>
                  <a:lnTo>
                    <a:pt x="7858973" y="3566009"/>
                  </a:lnTo>
                  <a:lnTo>
                    <a:pt x="7858973" y="0"/>
                  </a:lnTo>
                  <a:close/>
                </a:path>
              </a:pathLst>
            </a:custGeom>
            <a:blipFill>
              <a:blip r:embed="rId8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9" name="Freeform 9"/>
            <p:cNvSpPr/>
            <p:nvPr/>
          </p:nvSpPr>
          <p:spPr>
            <a:xfrm>
              <a:off x="9326670" y="10103289"/>
              <a:ext cx="7740591" cy="4015431"/>
            </a:xfrm>
            <a:custGeom>
              <a:avLst/>
              <a:gdLst/>
              <a:ahLst/>
              <a:cxnLst/>
              <a:rect l="l" t="t" r="r" b="b"/>
              <a:pathLst>
                <a:path w="7740591" h="4015431">
                  <a:moveTo>
                    <a:pt x="0" y="0"/>
                  </a:moveTo>
                  <a:lnTo>
                    <a:pt x="7740591" y="0"/>
                  </a:lnTo>
                  <a:lnTo>
                    <a:pt x="7740591" y="4015431"/>
                  </a:lnTo>
                  <a:lnTo>
                    <a:pt x="0" y="40154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10"/>
            <p:cNvSpPr/>
            <p:nvPr/>
          </p:nvSpPr>
          <p:spPr>
            <a:xfrm flipH="1">
              <a:off x="1378223" y="1478649"/>
              <a:ext cx="5463964" cy="5463964"/>
            </a:xfrm>
            <a:custGeom>
              <a:avLst/>
              <a:gdLst/>
              <a:ahLst/>
              <a:cxnLst/>
              <a:rect l="l" t="t" r="r" b="b"/>
              <a:pathLst>
                <a:path w="5463964" h="5463964">
                  <a:moveTo>
                    <a:pt x="5463965" y="0"/>
                  </a:moveTo>
                  <a:lnTo>
                    <a:pt x="0" y="0"/>
                  </a:lnTo>
                  <a:lnTo>
                    <a:pt x="0" y="5463964"/>
                  </a:lnTo>
                  <a:lnTo>
                    <a:pt x="5463965" y="5463964"/>
                  </a:lnTo>
                  <a:lnTo>
                    <a:pt x="5463965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Freeform 11"/>
            <p:cNvSpPr/>
            <p:nvPr/>
          </p:nvSpPr>
          <p:spPr>
            <a:xfrm flipH="1">
              <a:off x="2321596" y="11394634"/>
              <a:ext cx="5808969" cy="3899270"/>
            </a:xfrm>
            <a:custGeom>
              <a:avLst/>
              <a:gdLst/>
              <a:ahLst/>
              <a:cxnLst/>
              <a:rect l="l" t="t" r="r" b="b"/>
              <a:pathLst>
                <a:path w="5808969" h="3899270">
                  <a:moveTo>
                    <a:pt x="5808969" y="0"/>
                  </a:moveTo>
                  <a:lnTo>
                    <a:pt x="0" y="0"/>
                  </a:lnTo>
                  <a:lnTo>
                    <a:pt x="0" y="3899270"/>
                  </a:lnTo>
                  <a:lnTo>
                    <a:pt x="5808969" y="3899270"/>
                  </a:lnTo>
                  <a:lnTo>
                    <a:pt x="5808969" y="0"/>
                  </a:lnTo>
                  <a:close/>
                </a:path>
              </a:pathLst>
            </a:custGeom>
            <a:blipFill>
              <a:blip r:embed="rId11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378223" y="11394634"/>
              <a:ext cx="1500472" cy="2128329"/>
            </a:xfrm>
            <a:custGeom>
              <a:avLst/>
              <a:gdLst/>
              <a:ahLst/>
              <a:cxnLst/>
              <a:rect l="l" t="t" r="r" b="b"/>
              <a:pathLst>
                <a:path w="1500472" h="2128329">
                  <a:moveTo>
                    <a:pt x="0" y="0"/>
                  </a:moveTo>
                  <a:lnTo>
                    <a:pt x="1500472" y="0"/>
                  </a:lnTo>
                  <a:lnTo>
                    <a:pt x="1500472" y="2128328"/>
                  </a:lnTo>
                  <a:lnTo>
                    <a:pt x="0" y="21283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13" name="Freeform 13"/>
          <p:cNvSpPr/>
          <p:nvPr/>
        </p:nvSpPr>
        <p:spPr>
          <a:xfrm>
            <a:off x="1501387" y="7427420"/>
            <a:ext cx="4232134" cy="3175864"/>
          </a:xfrm>
          <a:custGeom>
            <a:avLst/>
            <a:gdLst/>
            <a:ahLst/>
            <a:cxnLst/>
            <a:rect l="l" t="t" r="r" b="b"/>
            <a:pathLst>
              <a:path w="4232134" h="3175864">
                <a:moveTo>
                  <a:pt x="0" y="0"/>
                </a:moveTo>
                <a:lnTo>
                  <a:pt x="4232134" y="0"/>
                </a:lnTo>
                <a:lnTo>
                  <a:pt x="4232134" y="3175864"/>
                </a:lnTo>
                <a:lnTo>
                  <a:pt x="0" y="317586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14" name="CF188EA8">
            <a:hlinkClick r:id="" action="ppaction://media"/>
            <a:extLst>
              <a:ext uri="{FF2B5EF4-FFF2-40B4-BE49-F238E27FC236}">
                <a16:creationId xmlns:a16="http://schemas.microsoft.com/office/drawing/2014/main" id="{6ACF1FB3-6788-7508-72CD-39E1C8CA4C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062052" y="-230448"/>
            <a:ext cx="4164407" cy="2342479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F7D1ADA-2E83-166B-4826-A2B2F0A75DC7}"/>
              </a:ext>
            </a:extLst>
          </p:cNvPr>
          <p:cNvSpPr/>
          <p:nvPr/>
        </p:nvSpPr>
        <p:spPr>
          <a:xfrm>
            <a:off x="27251" y="-134664"/>
            <a:ext cx="18989393" cy="10675171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16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96772" y="-1113541"/>
            <a:ext cx="6692678" cy="8724838"/>
          </a:xfrm>
          <a:custGeom>
            <a:avLst/>
            <a:gdLst/>
            <a:ahLst/>
            <a:cxnLst/>
            <a:rect l="l" t="t" r="r" b="b"/>
            <a:pathLst>
              <a:path w="6692678" h="8724838">
                <a:moveTo>
                  <a:pt x="0" y="0"/>
                </a:moveTo>
                <a:lnTo>
                  <a:pt x="6692678" y="0"/>
                </a:lnTo>
                <a:lnTo>
                  <a:pt x="6692678" y="8724838"/>
                </a:lnTo>
                <a:lnTo>
                  <a:pt x="0" y="872483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454402" y="5706209"/>
            <a:ext cx="10234980" cy="4601602"/>
          </a:xfrm>
          <a:custGeom>
            <a:avLst/>
            <a:gdLst/>
            <a:ahLst/>
            <a:cxnLst/>
            <a:rect l="l" t="t" r="r" b="b"/>
            <a:pathLst>
              <a:path w="10234980" h="4601602">
                <a:moveTo>
                  <a:pt x="0" y="0"/>
                </a:moveTo>
                <a:lnTo>
                  <a:pt x="10234980" y="0"/>
                </a:lnTo>
                <a:lnTo>
                  <a:pt x="10234980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493" b="-4493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-1037912" y="5865421"/>
            <a:ext cx="10049325" cy="4601602"/>
          </a:xfrm>
          <a:custGeom>
            <a:avLst/>
            <a:gdLst/>
            <a:ahLst/>
            <a:cxnLst/>
            <a:rect l="l" t="t" r="r" b="b"/>
            <a:pathLst>
              <a:path w="10049325" h="4601602">
                <a:moveTo>
                  <a:pt x="0" y="0"/>
                </a:moveTo>
                <a:lnTo>
                  <a:pt x="10049325" y="0"/>
                </a:lnTo>
                <a:lnTo>
                  <a:pt x="10049325" y="4601602"/>
                </a:lnTo>
                <a:lnTo>
                  <a:pt x="0" y="46016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504" b="-3504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12208778" y="2001897"/>
            <a:ext cx="5465629" cy="5465629"/>
          </a:xfrm>
          <a:custGeom>
            <a:avLst/>
            <a:gdLst/>
            <a:ahLst/>
            <a:cxnLst/>
            <a:rect l="l" t="t" r="r" b="b"/>
            <a:pathLst>
              <a:path w="5465629" h="5465629">
                <a:moveTo>
                  <a:pt x="0" y="0"/>
                </a:moveTo>
                <a:lnTo>
                  <a:pt x="5465629" y="0"/>
                </a:lnTo>
                <a:lnTo>
                  <a:pt x="5465629" y="5465629"/>
                </a:lnTo>
                <a:lnTo>
                  <a:pt x="0" y="546562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 flipH="1">
            <a:off x="11983749" y="6335829"/>
            <a:ext cx="5915687" cy="3342363"/>
          </a:xfrm>
          <a:custGeom>
            <a:avLst/>
            <a:gdLst/>
            <a:ahLst/>
            <a:cxnLst/>
            <a:rect l="l" t="t" r="r" b="b"/>
            <a:pathLst>
              <a:path w="5915687" h="3342363">
                <a:moveTo>
                  <a:pt x="5915687" y="0"/>
                </a:moveTo>
                <a:lnTo>
                  <a:pt x="0" y="0"/>
                </a:lnTo>
                <a:lnTo>
                  <a:pt x="0" y="3342363"/>
                </a:lnTo>
                <a:lnTo>
                  <a:pt x="5915687" y="3342363"/>
                </a:lnTo>
                <a:lnTo>
                  <a:pt x="591568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 flipH="1">
            <a:off x="-101275" y="5060841"/>
            <a:ext cx="5918433" cy="2685489"/>
          </a:xfrm>
          <a:custGeom>
            <a:avLst/>
            <a:gdLst/>
            <a:ahLst/>
            <a:cxnLst/>
            <a:rect l="l" t="t" r="r" b="b"/>
            <a:pathLst>
              <a:path w="5918433" h="2685489">
                <a:moveTo>
                  <a:pt x="5918433" y="0"/>
                </a:moveTo>
                <a:lnTo>
                  <a:pt x="0" y="0"/>
                </a:lnTo>
                <a:lnTo>
                  <a:pt x="0" y="2685489"/>
                </a:lnTo>
                <a:lnTo>
                  <a:pt x="5918433" y="2685489"/>
                </a:lnTo>
                <a:lnTo>
                  <a:pt x="5918433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8"/>
          <p:cNvSpPr/>
          <p:nvPr/>
        </p:nvSpPr>
        <p:spPr>
          <a:xfrm>
            <a:off x="5985813" y="6495040"/>
            <a:ext cx="5829281" cy="3023940"/>
          </a:xfrm>
          <a:custGeom>
            <a:avLst/>
            <a:gdLst/>
            <a:ahLst/>
            <a:cxnLst/>
            <a:rect l="l" t="t" r="r" b="b"/>
            <a:pathLst>
              <a:path w="5829281" h="3023940">
                <a:moveTo>
                  <a:pt x="0" y="0"/>
                </a:moveTo>
                <a:lnTo>
                  <a:pt x="5829281" y="0"/>
                </a:lnTo>
                <a:lnTo>
                  <a:pt x="5829281" y="3023940"/>
                </a:lnTo>
                <a:lnTo>
                  <a:pt x="0" y="302394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/>
          <p:cNvSpPr/>
          <p:nvPr/>
        </p:nvSpPr>
        <p:spPr>
          <a:xfrm flipH="1">
            <a:off x="0" y="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4114800" y="0"/>
                </a:moveTo>
                <a:lnTo>
                  <a:pt x="0" y="0"/>
                </a:lnTo>
                <a:lnTo>
                  <a:pt x="0" y="4114800"/>
                </a:lnTo>
                <a:lnTo>
                  <a:pt x="4114800" y="4114800"/>
                </a:lnTo>
                <a:lnTo>
                  <a:pt x="411480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0" name="Freeform 10"/>
          <p:cNvSpPr/>
          <p:nvPr/>
        </p:nvSpPr>
        <p:spPr>
          <a:xfrm flipH="1">
            <a:off x="670634" y="7746330"/>
            <a:ext cx="4374616" cy="2936461"/>
          </a:xfrm>
          <a:custGeom>
            <a:avLst/>
            <a:gdLst/>
            <a:ahLst/>
            <a:cxnLst/>
            <a:rect l="l" t="t" r="r" b="b"/>
            <a:pathLst>
              <a:path w="4374616" h="2936461">
                <a:moveTo>
                  <a:pt x="4374616" y="0"/>
                </a:moveTo>
                <a:lnTo>
                  <a:pt x="0" y="0"/>
                </a:lnTo>
                <a:lnTo>
                  <a:pt x="0" y="2936461"/>
                </a:lnTo>
                <a:lnTo>
                  <a:pt x="4374616" y="2936461"/>
                </a:lnTo>
                <a:lnTo>
                  <a:pt x="4374616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Freeform 11"/>
          <p:cNvSpPr/>
          <p:nvPr/>
        </p:nvSpPr>
        <p:spPr>
          <a:xfrm>
            <a:off x="0" y="7467526"/>
            <a:ext cx="1129975" cy="1602801"/>
          </a:xfrm>
          <a:custGeom>
            <a:avLst/>
            <a:gdLst/>
            <a:ahLst/>
            <a:cxnLst/>
            <a:rect l="l" t="t" r="r" b="b"/>
            <a:pathLst>
              <a:path w="1129975" h="1602801">
                <a:moveTo>
                  <a:pt x="0" y="0"/>
                </a:moveTo>
                <a:lnTo>
                  <a:pt x="1129975" y="0"/>
                </a:lnTo>
                <a:lnTo>
                  <a:pt x="1129975" y="1602801"/>
                </a:lnTo>
                <a:lnTo>
                  <a:pt x="0" y="160280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2" name="Freeform 12"/>
          <p:cNvSpPr/>
          <p:nvPr/>
        </p:nvSpPr>
        <p:spPr>
          <a:xfrm>
            <a:off x="1028700" y="6647006"/>
            <a:ext cx="4322719" cy="3243840"/>
          </a:xfrm>
          <a:custGeom>
            <a:avLst/>
            <a:gdLst/>
            <a:ahLst/>
            <a:cxnLst/>
            <a:rect l="l" t="t" r="r" b="b"/>
            <a:pathLst>
              <a:path w="4322719" h="3243840">
                <a:moveTo>
                  <a:pt x="0" y="0"/>
                </a:moveTo>
                <a:lnTo>
                  <a:pt x="4322719" y="0"/>
                </a:lnTo>
                <a:lnTo>
                  <a:pt x="4322719" y="3243840"/>
                </a:lnTo>
                <a:lnTo>
                  <a:pt x="0" y="3243840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14" name="1">
            <a:hlinkClick r:id="" action="ppaction://media"/>
            <a:extLst>
              <a:ext uri="{FF2B5EF4-FFF2-40B4-BE49-F238E27FC236}">
                <a16:creationId xmlns:a16="http://schemas.microsoft.com/office/drawing/2014/main" id="{19562411-A3B9-6880-97BF-21A7E9F91E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4699037" y="201673"/>
            <a:ext cx="3200399" cy="1800224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0C490CB-7EB9-B316-B33C-CA9544A1F822}"/>
              </a:ext>
            </a:extLst>
          </p:cNvPr>
          <p:cNvSpPr txBox="1"/>
          <p:nvPr/>
        </p:nvSpPr>
        <p:spPr>
          <a:xfrm>
            <a:off x="115056" y="4775013"/>
            <a:ext cx="10976736" cy="156966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It’s 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in 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effectLst/>
                <a:highlight>
                  <a:srgbClr val="FFFF00"/>
                </a:highlight>
                <a:uLnTx/>
                <a:uFillTx/>
                <a:latin typeface="Aharoni" panose="02010803020104030203" pitchFamily="2" charset="-79"/>
                <a:ea typeface="UD デジタル 教科書体 N-B" panose="02020700000000000000" pitchFamily="17" charset="-128"/>
                <a:cs typeface="Aharoni" panose="02010803020104030203" pitchFamily="2" charset="-79"/>
              </a:rPr>
              <a:t>the sandbox</a:t>
            </a:r>
            <a:r>
              <a:rPr kumimoji="0" lang="en-US" altLang="ja-JP" sz="96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effectLst/>
                <a:highlight>
                  <a:srgbClr val="FFFF00"/>
                </a:highlight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.</a:t>
            </a:r>
            <a:endParaRPr kumimoji="0" lang="ja-JP" altLang="en-US" sz="1800" b="0" i="0" u="none" strike="noStrike" kern="120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997D833-5AB1-204B-FA7E-34576364AAF3}"/>
              </a:ext>
            </a:extLst>
          </p:cNvPr>
          <p:cNvSpPr/>
          <p:nvPr/>
        </p:nvSpPr>
        <p:spPr>
          <a:xfrm>
            <a:off x="4930256" y="3030492"/>
            <a:ext cx="9283311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7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B93A3A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Franklin Gothic Heavy" panose="020B0903020102020204" pitchFamily="34" charset="0"/>
              </a:rPr>
              <a:t>NO</a:t>
            </a:r>
            <a:r>
              <a:rPr lang="en-US" altLang="ja-JP" sz="287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B93A3A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Verdana Pro Black" panose="020B0A04030504040204" pitchFamily="34" charset="0"/>
              </a:rPr>
              <a:t>.3</a:t>
            </a:r>
            <a:endParaRPr lang="ja-JP" altLang="en-US" sz="287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B93A3A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Verdana Pro Black" panose="020B0A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741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57150">
          <a:solidFill>
            <a:srgbClr val="FFFFFF"/>
          </a:solidFill>
        </a:ln>
      </a:spPr>
      <a:bodyPr rtlCol="0" anchor="ctr"/>
      <a:lstStyle>
        <a:defPPr algn="ctr" defTabSz="685800">
          <a:defRPr sz="9900" b="1" dirty="0" smtClean="0">
            <a:ln>
              <a:solidFill>
                <a:srgbClr val="FFFFFF"/>
              </a:solidFill>
            </a:ln>
            <a:solidFill>
              <a:srgbClr val="FFFF00"/>
            </a:solidFill>
            <a:latin typeface="Corbel" panose="020B0503020204020204"/>
            <a:ea typeface="ＭＳ ゴシック" panose="020B0609070205080204" pitchFamily="49" charset="-128"/>
          </a:defRPr>
        </a:defPPr>
      </a:lstStyle>
      <a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4296</TotalTime>
  <Words>37</Words>
  <Application>Microsoft Office PowerPoint</Application>
  <PresentationFormat>ユーザー設定</PresentationFormat>
  <Paragraphs>15</Paragraphs>
  <Slides>11</Slides>
  <Notes>0</Notes>
  <HiddenSlides>0</HiddenSlides>
  <MMClips>6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Aharoni</vt:lpstr>
      <vt:lpstr>游ゴシック</vt:lpstr>
      <vt:lpstr>Franklin Gothic Heavy</vt:lpstr>
      <vt:lpstr>Aptos Black</vt:lpstr>
      <vt:lpstr>UD デジタル 教科書体 NP-B</vt:lpstr>
      <vt:lpstr>Arial</vt:lpstr>
      <vt:lpstr>游ゴシック Light</vt:lpstr>
      <vt:lpstr>Calibri</vt:lpstr>
      <vt:lpstr>Verdana Pro Black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岡田朋子</dc:creator>
  <cp:lastModifiedBy>朋子 岡田</cp:lastModifiedBy>
  <cp:revision>3</cp:revision>
  <dcterms:created xsi:type="dcterms:W3CDTF">2006-08-16T00:00:00Z</dcterms:created>
  <dcterms:modified xsi:type="dcterms:W3CDTF">2024-09-04T12:28:07Z</dcterms:modified>
  <dc:identifier>DAGPSpqX4ak</dc:identifier>
</cp:coreProperties>
</file>