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62" r:id="rId5"/>
    <p:sldId id="259" r:id="rId6"/>
    <p:sldId id="280" r:id="rId7"/>
    <p:sldId id="271" r:id="rId8"/>
    <p:sldId id="260" r:id="rId9"/>
    <p:sldId id="258" r:id="rId10"/>
    <p:sldId id="263" r:id="rId11"/>
    <p:sldId id="264" r:id="rId12"/>
    <p:sldId id="265" r:id="rId13"/>
    <p:sldId id="269" r:id="rId14"/>
    <p:sldId id="266" r:id="rId15"/>
    <p:sldId id="267" r:id="rId16"/>
    <p:sldId id="268" r:id="rId17"/>
    <p:sldId id="270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1" r:id="rId27"/>
    <p:sldId id="282" r:id="rId28"/>
    <p:sldId id="283" r:id="rId29"/>
    <p:sldId id="284" r:id="rId30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13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58" y="-4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80D807F-281D-EACB-CD39-6CD472198A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7FD2221-7B28-B9E8-4580-2A4A7DF9FA0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8B4F020-779E-3E36-6A07-EB6256E57C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DD861-4C1E-4B7B-9745-2B81FBCDFDA0}" type="datetimeFigureOut">
              <a:rPr kumimoji="1" lang="ja-JP" altLang="en-US" smtClean="0"/>
              <a:t>2023/8/18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2E76CE1-9D3E-2042-B670-A59C91DFF5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D4E01A9-62D8-64A0-C59E-8B50110EF7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EAC96-76C7-42CB-BDCA-C439C739B1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36644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EC3575B-D0F0-D596-7C9A-072FF13A8F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5E3C140-8B2F-DC5A-EBC7-26DA904197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53D3932-E8A0-7728-FC93-F2A7494C62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DD861-4C1E-4B7B-9745-2B81FBCDFDA0}" type="datetimeFigureOut">
              <a:rPr kumimoji="1" lang="ja-JP" altLang="en-US" smtClean="0"/>
              <a:t>2023/8/18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FDFBB89-9CE4-10F2-F6EF-98AAA2262F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E0D1D15-3152-D578-FC33-08F84409CE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EAC96-76C7-42CB-BDCA-C439C739B1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53885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4D80107A-C76F-7E71-3E32-5A969E43EEA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8819DB1-E1FC-1025-A865-2331E382D9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D3A3382-FBF8-4954-95E5-E5D0F96B77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DD861-4C1E-4B7B-9745-2B81FBCDFDA0}" type="datetimeFigureOut">
              <a:rPr kumimoji="1" lang="ja-JP" altLang="en-US" smtClean="0"/>
              <a:t>2023/8/18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5C28BDA-F510-8660-4D0C-B6D1172F10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C26F020-ECEA-44D9-28D0-FF826F4215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EAC96-76C7-42CB-BDCA-C439C739B1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2883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7DA744E-FFF1-5126-11CB-817FA6C66C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DC343AD-426B-199D-1371-42549A0C6D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1DB4292-0E0E-D7A5-0D39-B75D3D586E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DD861-4C1E-4B7B-9745-2B81FBCDFDA0}" type="datetimeFigureOut">
              <a:rPr kumimoji="1" lang="ja-JP" altLang="en-US" smtClean="0"/>
              <a:t>2023/8/18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53B0E67-D4F1-F4AB-D577-CFED8E2016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60838DE-7841-2679-F66E-B99741BDA0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EAC96-76C7-42CB-BDCA-C439C739B1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4020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E6E0DDA-0EBA-04B9-1244-16CBDE6D34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4FFDA75-76A2-DAF3-519E-972708C582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2AB9ACB-8326-7766-62F2-F26D1F2EFE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DD861-4C1E-4B7B-9745-2B81FBCDFDA0}" type="datetimeFigureOut">
              <a:rPr kumimoji="1" lang="ja-JP" altLang="en-US" smtClean="0"/>
              <a:t>2023/8/18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819393B-8121-FC84-DC67-0FD1711692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A3C90B2-78D4-22A8-D7F1-FEA9247BB2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EAC96-76C7-42CB-BDCA-C439C739B1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3615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AB62B37-4216-F0FF-ABAC-A8ED46B06D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54AF502-1F45-FCD3-4315-E3909F08669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1ABD2F1-E494-544A-081D-CB9368F55D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34CBB34-17C3-1224-794F-171BF8F1DD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DD861-4C1E-4B7B-9745-2B81FBCDFDA0}" type="datetimeFigureOut">
              <a:rPr kumimoji="1" lang="ja-JP" altLang="en-US" smtClean="0"/>
              <a:t>2023/8/18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F1596CF-0BE5-E003-BFC6-27FA0398A4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08833A1-2A37-E4FA-F845-6029410A3B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EAC96-76C7-42CB-BDCA-C439C739B1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58755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3617479-D3BD-FF2B-F38B-4A5A284EE4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C0626EA-CBCA-D3F7-72FB-B0993C0F24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639C23F-CD12-9DE5-39E1-84068919E0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40BDFA59-EE1E-3E1A-F678-0CF63E7D1A6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F3A152AB-5C42-16F2-ABEA-C94E61691B1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D3DAD2C5-4B9C-B5AE-CBC2-406C076868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DD861-4C1E-4B7B-9745-2B81FBCDFDA0}" type="datetimeFigureOut">
              <a:rPr kumimoji="1" lang="ja-JP" altLang="en-US" smtClean="0"/>
              <a:t>2023/8/18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AC132EB5-D980-7DF7-D1B0-4FA0750D0F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4D032A12-91C9-F784-7260-06F8B12074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EAC96-76C7-42CB-BDCA-C439C739B1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53880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C9B9613-8CC7-DAB5-BA3B-0220D02926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DC15AC87-B315-F711-A5E3-27074062B7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DD861-4C1E-4B7B-9745-2B81FBCDFDA0}" type="datetimeFigureOut">
              <a:rPr kumimoji="1" lang="ja-JP" altLang="en-US" smtClean="0"/>
              <a:t>2023/8/18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A7A20357-C79B-8C7E-59A1-6EF0D32750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5C63D94-8122-8C26-9794-885D178F65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EAC96-76C7-42CB-BDCA-C439C739B1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79932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AD6F4548-94A9-D04A-E330-E70E91FC7F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DD861-4C1E-4B7B-9745-2B81FBCDFDA0}" type="datetimeFigureOut">
              <a:rPr kumimoji="1" lang="ja-JP" altLang="en-US" smtClean="0"/>
              <a:t>2023/8/18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3DB83E9D-860B-F923-E9F7-30F33D1512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4C01302-6DE4-6A74-4778-54A5182B63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EAC96-76C7-42CB-BDCA-C439C739B1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65087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FBEA48A-B054-963B-9ADA-46CDD266EF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8EFD135-B32C-F3A1-81B7-DACF61C5EB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8E9843F-B2FE-B90F-480B-E0B63700F8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5D92863-E9CC-D038-DDEB-1FB6E22B94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DD861-4C1E-4B7B-9745-2B81FBCDFDA0}" type="datetimeFigureOut">
              <a:rPr kumimoji="1" lang="ja-JP" altLang="en-US" smtClean="0"/>
              <a:t>2023/8/18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B632690-92CA-6CB7-DBEF-FA30921E3F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546414E-D4B3-8CA5-CA97-B116B7F405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EAC96-76C7-42CB-BDCA-C439C739B1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8960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252224A-0857-3239-E437-CB56A7FF8C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1C28EC87-6092-E9A9-9FF5-F4C24C403A3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5DD8FC9-FC23-D711-B439-EE3BEAF98F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2722CD9-22BD-C5DB-8B38-9A1477C0A6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DD861-4C1E-4B7B-9745-2B81FBCDFDA0}" type="datetimeFigureOut">
              <a:rPr kumimoji="1" lang="ja-JP" altLang="en-US" smtClean="0"/>
              <a:t>2023/8/18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EBCA08A-AD70-8901-A5B6-E482E65712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24ECB17-2785-20EA-DE3A-FEE1769200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EAC96-76C7-42CB-BDCA-C439C739B1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56117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47B78E74-891F-B0E6-175F-8BC541B1D1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0906D47-5D6D-6D37-7E4B-A3C98CC70C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593EADE-DF45-48D3-BD6E-EB693FC7A43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1DD861-4C1E-4B7B-9745-2B81FBCDFDA0}" type="datetimeFigureOut">
              <a:rPr kumimoji="1" lang="ja-JP" altLang="en-US" smtClean="0"/>
              <a:t>2023/8/18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039A849-7451-09AA-BAE0-9EC85334579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DCF7F3D-9C24-154A-731E-15229559A3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EAC96-76C7-42CB-BDCA-C439C739B1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9772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4A620A52-5B22-F6BF-EBF1-B7F541EF9D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1043" y="-531845"/>
            <a:ext cx="6389914" cy="6389914"/>
          </a:xfrm>
          <a:prstGeom prst="rect">
            <a:avLst/>
          </a:prstGeom>
        </p:spPr>
      </p:pic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F91C6410-E5B9-3FA6-5E22-6A576F0EFC4C}"/>
              </a:ext>
            </a:extLst>
          </p:cNvPr>
          <p:cNvSpPr/>
          <p:nvPr/>
        </p:nvSpPr>
        <p:spPr>
          <a:xfrm>
            <a:off x="3611185" y="4642009"/>
            <a:ext cx="4969630" cy="221599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ja-JP" sz="13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apple</a:t>
            </a:r>
            <a:endParaRPr lang="ja-JP" altLang="en-US" sz="13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1974018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C9F711E0-7E8C-6220-E9D9-3E45C42022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0975" y="-317241"/>
            <a:ext cx="5747657" cy="5747657"/>
          </a:xfrm>
          <a:prstGeom prst="rect">
            <a:avLst/>
          </a:prstGeom>
        </p:spPr>
      </p:pic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6688B2C3-AB15-0FE4-3C01-7D97DD36DDDA}"/>
              </a:ext>
            </a:extLst>
          </p:cNvPr>
          <p:cNvSpPr/>
          <p:nvPr/>
        </p:nvSpPr>
        <p:spPr>
          <a:xfrm>
            <a:off x="3095018" y="4642009"/>
            <a:ext cx="6001964" cy="221599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ja-JP" sz="13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noodle</a:t>
            </a:r>
            <a:endParaRPr lang="ja-JP" altLang="en-US" sz="13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9496813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459F0A7E-DC7E-2A70-DB7A-F1CF396BCC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9663" y="299358"/>
            <a:ext cx="4953000" cy="4953000"/>
          </a:xfrm>
          <a:prstGeom prst="rect">
            <a:avLst/>
          </a:prstGeom>
        </p:spPr>
      </p:pic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0C2B0036-D22F-8517-2C47-EE909E1A237D}"/>
              </a:ext>
            </a:extLst>
          </p:cNvPr>
          <p:cNvSpPr/>
          <p:nvPr/>
        </p:nvSpPr>
        <p:spPr>
          <a:xfrm>
            <a:off x="2051465" y="4642009"/>
            <a:ext cx="8089074" cy="221599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ja-JP" sz="13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ice cream</a:t>
            </a:r>
            <a:endParaRPr lang="ja-JP" altLang="en-US" sz="13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3795581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DD60A152-101D-ACE9-9A2D-388ADB1E16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5075" y="-400439"/>
            <a:ext cx="6269394" cy="6269394"/>
          </a:xfrm>
          <a:prstGeom prst="rect">
            <a:avLst/>
          </a:prstGeom>
        </p:spPr>
      </p:pic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97DB4FB2-EB28-F43F-BAC1-5BF7603B4093}"/>
              </a:ext>
            </a:extLst>
          </p:cNvPr>
          <p:cNvSpPr/>
          <p:nvPr/>
        </p:nvSpPr>
        <p:spPr>
          <a:xfrm>
            <a:off x="2690261" y="4642009"/>
            <a:ext cx="6811480" cy="221599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ja-JP" sz="13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rice ball</a:t>
            </a:r>
            <a:endParaRPr lang="ja-JP" altLang="en-US" sz="13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3110431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2CD4B816-4783-D6F5-4BC3-8B2D03DFAC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1725" y="-316465"/>
            <a:ext cx="5989477" cy="5989477"/>
          </a:xfrm>
          <a:prstGeom prst="rect">
            <a:avLst/>
          </a:prstGeom>
        </p:spPr>
      </p:pic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B19D48E2-FBF0-31F6-EE3F-0BAE60F3FE87}"/>
              </a:ext>
            </a:extLst>
          </p:cNvPr>
          <p:cNvSpPr/>
          <p:nvPr/>
        </p:nvSpPr>
        <p:spPr>
          <a:xfrm>
            <a:off x="3745036" y="4642009"/>
            <a:ext cx="4701928" cy="221599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ja-JP" sz="13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pizza</a:t>
            </a:r>
            <a:endParaRPr lang="ja-JP" altLang="en-US" sz="13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6614953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6AAFC632-4973-6D9C-1C51-97779B5D15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7833" y="-587051"/>
            <a:ext cx="6595965" cy="6595965"/>
          </a:xfrm>
          <a:prstGeom prst="rect">
            <a:avLst/>
          </a:prstGeom>
        </p:spPr>
      </p:pic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1F3B5B2F-FCBB-F70F-F753-0DC7C058DBDD}"/>
              </a:ext>
            </a:extLst>
          </p:cNvPr>
          <p:cNvSpPr/>
          <p:nvPr/>
        </p:nvSpPr>
        <p:spPr>
          <a:xfrm>
            <a:off x="4405472" y="4642009"/>
            <a:ext cx="3381054" cy="221599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ja-JP" sz="13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egg</a:t>
            </a:r>
            <a:endParaRPr lang="ja-JP" altLang="en-US" sz="13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0915176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BDAA0987-867F-A222-9D51-DBDBA78B82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3077" y="401993"/>
            <a:ext cx="5437413" cy="4606989"/>
          </a:xfrm>
          <a:prstGeom prst="rect">
            <a:avLst/>
          </a:prstGeom>
        </p:spPr>
      </p:pic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2712EFD9-A777-1CA0-6494-151101BF134D}"/>
              </a:ext>
            </a:extLst>
          </p:cNvPr>
          <p:cNvSpPr/>
          <p:nvPr/>
        </p:nvSpPr>
        <p:spPr>
          <a:xfrm>
            <a:off x="3504585" y="4642009"/>
            <a:ext cx="5182829" cy="221599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ja-JP" sz="13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carrot</a:t>
            </a:r>
            <a:endParaRPr lang="ja-JP" altLang="en-US" sz="13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8427452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4BB2EB92-F473-0DEA-97F7-B535499BE3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2449" y="327349"/>
            <a:ext cx="5540051" cy="4830924"/>
          </a:xfrm>
          <a:prstGeom prst="rect">
            <a:avLst/>
          </a:prstGeom>
        </p:spPr>
      </p:pic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9B9955D3-3331-4B51-63A8-2FF2CE9E1590}"/>
              </a:ext>
            </a:extLst>
          </p:cNvPr>
          <p:cNvSpPr/>
          <p:nvPr/>
        </p:nvSpPr>
        <p:spPr>
          <a:xfrm>
            <a:off x="1797387" y="4642009"/>
            <a:ext cx="8597226" cy="221599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ja-JP" sz="13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pineapple</a:t>
            </a:r>
            <a:endParaRPr lang="ja-JP" altLang="en-US" sz="13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6854708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3CF8A4F5-7985-DEC2-E655-F78D7E6FE9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51549" y="252705"/>
            <a:ext cx="4953000" cy="4953000"/>
          </a:xfrm>
          <a:prstGeom prst="rect">
            <a:avLst/>
          </a:prstGeom>
        </p:spPr>
      </p:pic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7E76F6F6-C69D-FE1A-3B51-9B734DD52090}"/>
              </a:ext>
            </a:extLst>
          </p:cNvPr>
          <p:cNvSpPr/>
          <p:nvPr/>
        </p:nvSpPr>
        <p:spPr>
          <a:xfrm>
            <a:off x="3415618" y="4642009"/>
            <a:ext cx="5360763" cy="221599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ja-JP" sz="13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melon</a:t>
            </a:r>
            <a:endParaRPr lang="ja-JP" altLang="en-US" sz="13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4209946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5AEA8797-39C0-2805-8D87-FD947EEF74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0210" y="290027"/>
            <a:ext cx="4953000" cy="4953000"/>
          </a:xfrm>
          <a:prstGeom prst="rect">
            <a:avLst/>
          </a:prstGeom>
        </p:spPr>
      </p:pic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19C3984A-39D5-6893-7CE8-CFA169FB3396}"/>
              </a:ext>
            </a:extLst>
          </p:cNvPr>
          <p:cNvSpPr/>
          <p:nvPr/>
        </p:nvSpPr>
        <p:spPr>
          <a:xfrm>
            <a:off x="2768806" y="4642009"/>
            <a:ext cx="6654386" cy="221599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ja-JP" sz="13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banana</a:t>
            </a:r>
            <a:endParaRPr lang="ja-JP" altLang="en-US" sz="13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8066956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40F9F9A0-ABD6-7BCE-4E78-81780B34E3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2274" y="-111190"/>
            <a:ext cx="5746880" cy="5746880"/>
          </a:xfrm>
          <a:prstGeom prst="rect">
            <a:avLst/>
          </a:prstGeom>
        </p:spPr>
      </p:pic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8291FB2C-0E02-9D16-38E9-CE62C9829EC5}"/>
              </a:ext>
            </a:extLst>
          </p:cNvPr>
          <p:cNvSpPr/>
          <p:nvPr/>
        </p:nvSpPr>
        <p:spPr>
          <a:xfrm>
            <a:off x="3719387" y="4642009"/>
            <a:ext cx="4753225" cy="221599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ja-JP" sz="13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salad</a:t>
            </a:r>
            <a:endParaRPr lang="ja-JP" altLang="en-US" sz="13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5455613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68B6010B-7DFD-5475-D4EF-F3AD235949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1185" y="184629"/>
            <a:ext cx="5327215" cy="5327215"/>
          </a:xfrm>
          <a:prstGeom prst="rect">
            <a:avLst/>
          </a:prstGeom>
        </p:spPr>
      </p:pic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B1D83041-0CC8-2C93-6C82-DEC9A94350C9}"/>
              </a:ext>
            </a:extLst>
          </p:cNvPr>
          <p:cNvSpPr/>
          <p:nvPr/>
        </p:nvSpPr>
        <p:spPr>
          <a:xfrm>
            <a:off x="3091009" y="4642009"/>
            <a:ext cx="6009980" cy="221599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ja-JP" sz="13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grapes</a:t>
            </a:r>
            <a:endParaRPr lang="ja-JP" altLang="en-US" sz="13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8534158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1261CFED-9DF7-0212-28FA-5483559D1D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9171" y="-857639"/>
            <a:ext cx="7473044" cy="7473044"/>
          </a:xfrm>
          <a:prstGeom prst="rect">
            <a:avLst/>
          </a:prstGeom>
        </p:spPr>
      </p:pic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CE05707F-9851-E0CE-8157-639056A9376A}"/>
              </a:ext>
            </a:extLst>
          </p:cNvPr>
          <p:cNvSpPr/>
          <p:nvPr/>
        </p:nvSpPr>
        <p:spPr>
          <a:xfrm>
            <a:off x="2113178" y="4642009"/>
            <a:ext cx="7965642" cy="221599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ja-JP" sz="13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spaghetti</a:t>
            </a:r>
            <a:endParaRPr lang="ja-JP" altLang="en-US" sz="13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32693170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F3AFDCED-D821-2638-AA56-84EB9C78F6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4992" y="-251149"/>
            <a:ext cx="5849515" cy="5849515"/>
          </a:xfrm>
          <a:prstGeom prst="rect">
            <a:avLst/>
          </a:prstGeom>
        </p:spPr>
      </p:pic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3F253E11-0185-8877-C821-B4D45FECF95C}"/>
              </a:ext>
            </a:extLst>
          </p:cNvPr>
          <p:cNvSpPr/>
          <p:nvPr/>
        </p:nvSpPr>
        <p:spPr>
          <a:xfrm>
            <a:off x="4019148" y="4642009"/>
            <a:ext cx="4153701" cy="221599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ja-JP" sz="13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cake</a:t>
            </a:r>
            <a:endParaRPr lang="ja-JP" altLang="en-US" sz="13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56313683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99A8619C-BD61-319D-AD90-CE54DD8A0F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2594" y="443178"/>
            <a:ext cx="8189654" cy="4586206"/>
          </a:xfrm>
          <a:prstGeom prst="rect">
            <a:avLst/>
          </a:prstGeom>
        </p:spPr>
      </p:pic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D95689DE-E469-C543-3ACB-2C239399A69B}"/>
              </a:ext>
            </a:extLst>
          </p:cNvPr>
          <p:cNvSpPr/>
          <p:nvPr/>
        </p:nvSpPr>
        <p:spPr>
          <a:xfrm>
            <a:off x="4053612" y="4642009"/>
            <a:ext cx="4084773" cy="221599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ja-JP" sz="13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foo</a:t>
            </a:r>
            <a:r>
              <a:rPr lang="en-US" altLang="ja-JP" sz="13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d</a:t>
            </a:r>
            <a:endParaRPr lang="ja-JP" altLang="en-US" sz="13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58654772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D29FCEC9-BC87-DD67-EE63-C82B89700D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7021" y="534469"/>
            <a:ext cx="5109294" cy="4560045"/>
          </a:xfrm>
          <a:prstGeom prst="rect">
            <a:avLst/>
          </a:prstGeom>
        </p:spPr>
      </p:pic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7D83C463-2597-6194-3F26-CF9A3AB75F25}"/>
              </a:ext>
            </a:extLst>
          </p:cNvPr>
          <p:cNvSpPr/>
          <p:nvPr/>
        </p:nvSpPr>
        <p:spPr>
          <a:xfrm>
            <a:off x="3712174" y="4642009"/>
            <a:ext cx="4767652" cy="221599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ja-JP" sz="13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steak</a:t>
            </a:r>
          </a:p>
        </p:txBody>
      </p:sp>
    </p:spTree>
    <p:extLst>
      <p:ext uri="{BB962C8B-B14F-4D97-AF65-F5344CB8AC3E}">
        <p14:creationId xmlns:p14="http://schemas.microsoft.com/office/powerpoint/2010/main" val="210086835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A78C3A5C-4DB9-C9B8-3BF9-1E2A48DDCC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0524" y="456617"/>
            <a:ext cx="6114772" cy="4647227"/>
          </a:xfrm>
          <a:prstGeom prst="rect">
            <a:avLst/>
          </a:prstGeom>
        </p:spPr>
      </p:pic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4C7CD074-0842-7F85-2C45-4B0CA6B7C8AC}"/>
              </a:ext>
            </a:extLst>
          </p:cNvPr>
          <p:cNvSpPr/>
          <p:nvPr/>
        </p:nvSpPr>
        <p:spPr>
          <a:xfrm>
            <a:off x="3925373" y="4642009"/>
            <a:ext cx="4341253" cy="221599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ja-JP" sz="13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sushi</a:t>
            </a:r>
            <a:endParaRPr lang="ja-JP" altLang="en-US" sz="13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05622923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53C0F751-2D2E-81A8-C49D-073B17ACD8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22191" y="394997"/>
            <a:ext cx="3869817" cy="4512906"/>
          </a:xfrm>
          <a:prstGeom prst="rect">
            <a:avLst/>
          </a:prstGeom>
        </p:spPr>
      </p:pic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E15F569D-65EF-7EAB-3FCB-C99E8BCBE614}"/>
              </a:ext>
            </a:extLst>
          </p:cNvPr>
          <p:cNvSpPr/>
          <p:nvPr/>
        </p:nvSpPr>
        <p:spPr>
          <a:xfrm>
            <a:off x="4401465" y="4642009"/>
            <a:ext cx="3389069" cy="221599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ja-JP" sz="13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ＤＨＰ特太ゴシック体" panose="020B0500000000000000" pitchFamily="50" charset="-128"/>
                <a:ea typeface="ＤＨＰ特太ゴシック体" panose="020B0500000000000000" pitchFamily="50" charset="-128"/>
                <a:cs typeface="Aharoni" panose="02010803020104030203" pitchFamily="2" charset="-79"/>
              </a:rPr>
              <a:t>j</a:t>
            </a:r>
            <a:r>
              <a:rPr lang="en-US" altLang="ja-JP" sz="13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am</a:t>
            </a:r>
            <a:endParaRPr lang="ja-JP" altLang="en-US" sz="13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69273148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97B41B21-9370-878D-3361-4A9F09402D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06635" y="441648"/>
            <a:ext cx="3604260" cy="4680857"/>
          </a:xfrm>
          <a:prstGeom prst="rect">
            <a:avLst/>
          </a:prstGeom>
        </p:spPr>
      </p:pic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EB907DD4-DDBE-CD4A-0A02-2BD9E8666109}"/>
              </a:ext>
            </a:extLst>
          </p:cNvPr>
          <p:cNvSpPr/>
          <p:nvPr/>
        </p:nvSpPr>
        <p:spPr>
          <a:xfrm>
            <a:off x="1847081" y="4642009"/>
            <a:ext cx="8497840" cy="221599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ja-JP" sz="13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volleyball</a:t>
            </a:r>
            <a:endParaRPr lang="ja-JP" altLang="en-US" sz="13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35432843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CB1E427D-CE4A-FCB0-37FA-C6FC38A28B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7310" y="513961"/>
            <a:ext cx="5563282" cy="4561891"/>
          </a:xfrm>
          <a:prstGeom prst="rect">
            <a:avLst/>
          </a:prstGeom>
        </p:spPr>
      </p:pic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490560E0-04E5-F925-7F0C-AAE4CAD6BBE0}"/>
              </a:ext>
            </a:extLst>
          </p:cNvPr>
          <p:cNvSpPr/>
          <p:nvPr/>
        </p:nvSpPr>
        <p:spPr>
          <a:xfrm>
            <a:off x="1148973" y="4642009"/>
            <a:ext cx="9894055" cy="221599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ja-JP" sz="13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table tennis</a:t>
            </a:r>
            <a:endParaRPr lang="ja-JP" altLang="en-US" sz="13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10373153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73020486-B04E-D123-520E-64AFF249AF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2583" y="403646"/>
            <a:ext cx="5320160" cy="4774844"/>
          </a:xfrm>
          <a:prstGeom prst="rect">
            <a:avLst/>
          </a:prstGeom>
        </p:spPr>
      </p:pic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0F59561F-BA5F-12E2-E954-E572A0B3C156}"/>
              </a:ext>
            </a:extLst>
          </p:cNvPr>
          <p:cNvSpPr/>
          <p:nvPr/>
        </p:nvSpPr>
        <p:spPr>
          <a:xfrm>
            <a:off x="2424961" y="4642009"/>
            <a:ext cx="7342075" cy="221599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ja-JP" sz="13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baseball</a:t>
            </a:r>
            <a:endParaRPr lang="ja-JP" altLang="en-US" sz="13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54725966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A519B114-7073-AD9E-43BB-79B7845B06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3171" y="543216"/>
            <a:ext cx="4809571" cy="4364686"/>
          </a:xfrm>
          <a:prstGeom prst="rect">
            <a:avLst/>
          </a:prstGeom>
        </p:spPr>
      </p:pic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D3BED0CE-2DD3-4488-A3AD-9F5403380769}"/>
              </a:ext>
            </a:extLst>
          </p:cNvPr>
          <p:cNvSpPr/>
          <p:nvPr/>
        </p:nvSpPr>
        <p:spPr>
          <a:xfrm>
            <a:off x="1730060" y="4642009"/>
            <a:ext cx="8731878" cy="221599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ja-JP" sz="13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dodgeball</a:t>
            </a:r>
            <a:endParaRPr lang="ja-JP" altLang="en-US" sz="13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1900417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B090BD25-AAA7-1378-A178-D286D477F0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5714" y="-45099"/>
            <a:ext cx="5306786" cy="5306786"/>
          </a:xfrm>
          <a:prstGeom prst="rect">
            <a:avLst/>
          </a:prstGeom>
        </p:spPr>
      </p:pic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13D23E23-C15C-DEF4-1925-36479DFBB283}"/>
              </a:ext>
            </a:extLst>
          </p:cNvPr>
          <p:cNvSpPr/>
          <p:nvPr/>
        </p:nvSpPr>
        <p:spPr>
          <a:xfrm>
            <a:off x="2971586" y="4642009"/>
            <a:ext cx="6248827" cy="221599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ja-JP" sz="13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orange</a:t>
            </a:r>
            <a:endParaRPr lang="ja-JP" altLang="en-US" sz="13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1821145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3BBE9067-403B-AC11-CFBE-737FC707C2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1534" y="-158620"/>
            <a:ext cx="5578151" cy="5578151"/>
          </a:xfrm>
          <a:prstGeom prst="rect">
            <a:avLst/>
          </a:prstGeom>
        </p:spPr>
      </p:pic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5D120DB-2D8D-DC42-6C9D-27CB0BCD1604}"/>
              </a:ext>
            </a:extLst>
          </p:cNvPr>
          <p:cNvSpPr/>
          <p:nvPr/>
        </p:nvSpPr>
        <p:spPr>
          <a:xfrm>
            <a:off x="2040183" y="4586026"/>
            <a:ext cx="8615375" cy="646330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ja-JP" sz="13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kiwi fruit</a:t>
            </a:r>
          </a:p>
          <a:p>
            <a:pPr algn="ctr"/>
            <a:endParaRPr lang="en-US" altLang="ja-JP" sz="13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algn="ctr"/>
            <a:endParaRPr lang="ja-JP" altLang="en-US" sz="13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84551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5D889F96-82F5-247B-0FE8-1BFA535B86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9446" y="-37323"/>
            <a:ext cx="5411755" cy="5411755"/>
          </a:xfrm>
          <a:prstGeom prst="rect">
            <a:avLst/>
          </a:prstGeom>
        </p:spPr>
      </p:pic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D9D984E2-3F7B-41BA-E1FE-80BACD8872D4}"/>
              </a:ext>
            </a:extLst>
          </p:cNvPr>
          <p:cNvSpPr/>
          <p:nvPr/>
        </p:nvSpPr>
        <p:spPr>
          <a:xfrm>
            <a:off x="3415617" y="4642009"/>
            <a:ext cx="5360763" cy="221599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ja-JP" sz="13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lemon</a:t>
            </a:r>
            <a:endParaRPr lang="ja-JP" altLang="en-US" sz="13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4108178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BFA20D6F-B675-9DF9-2F97-94BCD8470D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3652" y="-73869"/>
            <a:ext cx="5513615" cy="5513615"/>
          </a:xfrm>
          <a:prstGeom prst="rect">
            <a:avLst/>
          </a:prstGeom>
        </p:spPr>
      </p:pic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6BD4DDA7-6E8C-73F8-FDC2-688E563778A3}"/>
              </a:ext>
            </a:extLst>
          </p:cNvPr>
          <p:cNvSpPr/>
          <p:nvPr/>
        </p:nvSpPr>
        <p:spPr>
          <a:xfrm>
            <a:off x="3496570" y="4642009"/>
            <a:ext cx="5198860" cy="221599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ja-JP" sz="13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peach</a:t>
            </a:r>
            <a:endParaRPr lang="ja-JP" altLang="en-US" sz="13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7341261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4E26FD89-B486-3537-F591-2B4E4EB010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68995" y="411325"/>
            <a:ext cx="4953000" cy="4953000"/>
          </a:xfrm>
          <a:prstGeom prst="rect">
            <a:avLst/>
          </a:prstGeom>
        </p:spPr>
      </p:pic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4E50F309-6C32-FDC7-CB17-C90C0FF2F113}"/>
              </a:ext>
            </a:extLst>
          </p:cNvPr>
          <p:cNvSpPr/>
          <p:nvPr/>
        </p:nvSpPr>
        <p:spPr>
          <a:xfrm>
            <a:off x="4279638" y="4642009"/>
            <a:ext cx="3632725" cy="221599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ja-JP" sz="13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fruit</a:t>
            </a:r>
            <a:endParaRPr lang="ja-JP" altLang="en-US" sz="13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1205495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9EB43867-C1F1-0C36-7468-A8DCEAD22A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3364" y="-623595"/>
            <a:ext cx="6491774" cy="6491774"/>
          </a:xfrm>
          <a:prstGeom prst="rect">
            <a:avLst/>
          </a:prstGeom>
        </p:spPr>
      </p:pic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EAAC4CBB-8F4E-70F3-147C-EA92314A2298}"/>
              </a:ext>
            </a:extLst>
          </p:cNvPr>
          <p:cNvSpPr/>
          <p:nvPr/>
        </p:nvSpPr>
        <p:spPr>
          <a:xfrm>
            <a:off x="1306870" y="4642009"/>
            <a:ext cx="9578263" cy="221599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ja-JP" sz="13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hamburger</a:t>
            </a:r>
            <a:endParaRPr lang="ja-JP" altLang="en-US" sz="13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3345005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A5E589D9-4577-9BA5-D4DA-6157DE7B84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9838" y="-335125"/>
            <a:ext cx="6372032" cy="6372032"/>
          </a:xfrm>
          <a:prstGeom prst="rect">
            <a:avLst/>
          </a:prstGeom>
        </p:spPr>
      </p:pic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1EE1C89C-C17B-9F67-DE94-FBFADCF23475}"/>
              </a:ext>
            </a:extLst>
          </p:cNvPr>
          <p:cNvSpPr/>
          <p:nvPr/>
        </p:nvSpPr>
        <p:spPr>
          <a:xfrm>
            <a:off x="4204296" y="4642009"/>
            <a:ext cx="3783408" cy="221599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ja-JP" sz="13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milk</a:t>
            </a:r>
            <a:endParaRPr lang="ja-JP" altLang="en-US" sz="13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5053592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</TotalTime>
  <Words>33</Words>
  <Application>Microsoft Office PowerPoint</Application>
  <PresentationFormat>ワイド画面</PresentationFormat>
  <Paragraphs>29</Paragraphs>
  <Slides>29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29</vt:i4>
      </vt:variant>
    </vt:vector>
  </HeadingPairs>
  <TitlesOfParts>
    <vt:vector size="35" baseType="lpstr">
      <vt:lpstr>ＤＨＰ特太ゴシック体</vt:lpstr>
      <vt:lpstr>游ゴシック</vt:lpstr>
      <vt:lpstr>游ゴシック Light</vt:lpstr>
      <vt:lpstr>Aharoni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朋子 岡田</dc:creator>
  <cp:lastModifiedBy>朋子 岡田</cp:lastModifiedBy>
  <cp:revision>4</cp:revision>
  <dcterms:created xsi:type="dcterms:W3CDTF">2023-08-09T06:59:12Z</dcterms:created>
  <dcterms:modified xsi:type="dcterms:W3CDTF">2023-08-17T19:38:39Z</dcterms:modified>
</cp:coreProperties>
</file>