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301" r:id="rId2"/>
    <p:sldId id="284" r:id="rId3"/>
    <p:sldId id="283" r:id="rId4"/>
    <p:sldId id="287" r:id="rId5"/>
    <p:sldId id="288" r:id="rId6"/>
    <p:sldId id="286" r:id="rId7"/>
    <p:sldId id="289" r:id="rId8"/>
    <p:sldId id="290" r:id="rId9"/>
    <p:sldId id="291" r:id="rId10"/>
    <p:sldId id="292" r:id="rId11"/>
    <p:sldId id="294" r:id="rId12"/>
    <p:sldId id="293" r:id="rId13"/>
    <p:sldId id="296" r:id="rId14"/>
    <p:sldId id="295" r:id="rId15"/>
    <p:sldId id="297" r:id="rId16"/>
    <p:sldId id="299" r:id="rId17"/>
    <p:sldId id="300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岡田 朋子" initials="岡田" lastIdx="1" clrIdx="0">
    <p:extLst>
      <p:ext uri="{19B8F6BF-5375-455C-9EA6-DF929625EA0E}">
        <p15:presenceInfo xmlns:p15="http://schemas.microsoft.com/office/powerpoint/2012/main" userId="acbe170d77b8ce5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8064A2"/>
    <a:srgbClr val="7030A0"/>
    <a:srgbClr val="FF66FF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685215-4B26-447E-97E6-B32E9F6EE14A}" v="1038" dt="2023-08-24T09:12:15.2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50" autoAdjust="0"/>
    <p:restoredTop sz="94660"/>
  </p:normalViewPr>
  <p:slideViewPr>
    <p:cSldViewPr>
      <p:cViewPr varScale="1">
        <p:scale>
          <a:sx n="82" d="100"/>
          <a:sy n="82" d="100"/>
        </p:scale>
        <p:origin x="864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朋子 岡田" userId="45f9f782b126fbb9" providerId="LiveId" clId="{D1685215-4B26-447E-97E6-B32E9F6EE14A}"/>
    <pc:docChg chg="undo custSel addSld delSld modSld sldOrd">
      <pc:chgData name="朋子 岡田" userId="45f9f782b126fbb9" providerId="LiveId" clId="{D1685215-4B26-447E-97E6-B32E9F6EE14A}" dt="2023-08-24T09:12:15.292" v="1158" actId="20577"/>
      <pc:docMkLst>
        <pc:docMk/>
      </pc:docMkLst>
      <pc:sldChg chg="addSp delSp modSp mod modAnim">
        <pc:chgData name="朋子 岡田" userId="45f9f782b126fbb9" providerId="LiveId" clId="{D1685215-4B26-447E-97E6-B32E9F6EE14A}" dt="2023-08-24T08:49:03.202" v="874" actId="1076"/>
        <pc:sldMkLst>
          <pc:docMk/>
          <pc:sldMk cId="478093057" sldId="283"/>
        </pc:sldMkLst>
        <pc:spChg chg="mod">
          <ac:chgData name="朋子 岡田" userId="45f9f782b126fbb9" providerId="LiveId" clId="{D1685215-4B26-447E-97E6-B32E9F6EE14A}" dt="2023-08-24T08:49:03.202" v="874" actId="1076"/>
          <ac:spMkLst>
            <pc:docMk/>
            <pc:sldMk cId="478093057" sldId="283"/>
            <ac:spMk id="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3:18.951" v="71" actId="20577"/>
          <ac:spMkLst>
            <pc:docMk/>
            <pc:sldMk cId="478093057" sldId="283"/>
            <ac:spMk id="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3:56.945" v="114" actId="20577"/>
          <ac:spMkLst>
            <pc:docMk/>
            <pc:sldMk cId="478093057" sldId="283"/>
            <ac:spMk id="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3:05.867" v="57" actId="20577"/>
          <ac:spMkLst>
            <pc:docMk/>
            <pc:sldMk cId="478093057" sldId="283"/>
            <ac:spMk id="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3:23.290" v="75" actId="20577"/>
          <ac:spMkLst>
            <pc:docMk/>
            <pc:sldMk cId="478093057" sldId="283"/>
            <ac:spMk id="9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3:44.949" v="93" actId="20577"/>
          <ac:spMkLst>
            <pc:docMk/>
            <pc:sldMk cId="478093057" sldId="283"/>
            <ac:spMk id="10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3:10.925" v="65" actId="20577"/>
          <ac:spMkLst>
            <pc:docMk/>
            <pc:sldMk cId="478093057" sldId="283"/>
            <ac:spMk id="12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3:26.843" v="79" actId="20577"/>
          <ac:spMkLst>
            <pc:docMk/>
            <pc:sldMk cId="478093057" sldId="283"/>
            <ac:spMk id="1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3:50.557" v="99" actId="20577"/>
          <ac:spMkLst>
            <pc:docMk/>
            <pc:sldMk cId="478093057" sldId="283"/>
            <ac:spMk id="14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3:59.928" v="118" actId="20577"/>
          <ac:spMkLst>
            <pc:docMk/>
            <pc:sldMk cId="478093057" sldId="283"/>
            <ac:spMk id="1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3:15.820" v="69" actId="20577"/>
          <ac:spMkLst>
            <pc:docMk/>
            <pc:sldMk cId="478093057" sldId="283"/>
            <ac:spMk id="1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3:38.039" v="85" actId="20577"/>
          <ac:spMkLst>
            <pc:docMk/>
            <pc:sldMk cId="478093057" sldId="283"/>
            <ac:spMk id="1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3:53.852" v="110" actId="20577"/>
          <ac:spMkLst>
            <pc:docMk/>
            <pc:sldMk cId="478093057" sldId="283"/>
            <ac:spMk id="1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4:03.888" v="121" actId="20577"/>
          <ac:spMkLst>
            <pc:docMk/>
            <pc:sldMk cId="478093057" sldId="283"/>
            <ac:spMk id="19" creationId="{00000000-0000-0000-0000-000000000000}"/>
          </ac:spMkLst>
        </pc:spChg>
        <pc:spChg chg="del">
          <ac:chgData name="朋子 岡田" userId="45f9f782b126fbb9" providerId="LiveId" clId="{D1685215-4B26-447E-97E6-B32E9F6EE14A}" dt="2023-08-24T08:48:20.206" v="865" actId="21"/>
          <ac:spMkLst>
            <pc:docMk/>
            <pc:sldMk cId="478093057" sldId="283"/>
            <ac:spMk id="20" creationId="{D4727BBC-BEA7-4FD7-96CB-4DFDE07150FA}"/>
          </ac:spMkLst>
        </pc:spChg>
        <pc:spChg chg="add mod ord">
          <ac:chgData name="朋子 岡田" userId="45f9f782b126fbb9" providerId="LiveId" clId="{D1685215-4B26-447E-97E6-B32E9F6EE14A}" dt="2023-08-24T08:48:56.185" v="873" actId="167"/>
          <ac:spMkLst>
            <pc:docMk/>
            <pc:sldMk cId="478093057" sldId="283"/>
            <ac:spMk id="22" creationId="{33565239-D4E4-9678-FC7C-0268EE011D1D}"/>
          </ac:spMkLst>
        </pc:spChg>
      </pc:sldChg>
      <pc:sldChg chg="modSp modAnim">
        <pc:chgData name="朋子 岡田" userId="45f9f782b126fbb9" providerId="LiveId" clId="{D1685215-4B26-447E-97E6-B32E9F6EE14A}" dt="2023-08-24T08:18:55.507" v="844"/>
        <pc:sldMkLst>
          <pc:docMk/>
          <pc:sldMk cId="4046511388" sldId="284"/>
        </pc:sldMkLst>
        <pc:spChg chg="mod">
          <ac:chgData name="朋子 岡田" userId="45f9f782b126fbb9" providerId="LiveId" clId="{D1685215-4B26-447E-97E6-B32E9F6EE14A}" dt="2023-08-24T07:51:36.246" v="0" actId="20577"/>
          <ac:spMkLst>
            <pc:docMk/>
            <pc:sldMk cId="4046511388" sldId="284"/>
            <ac:spMk id="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1:55.040" v="13" actId="20577"/>
          <ac:spMkLst>
            <pc:docMk/>
            <pc:sldMk cId="4046511388" sldId="284"/>
            <ac:spMk id="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2:14.711" v="23" actId="20577"/>
          <ac:spMkLst>
            <pc:docMk/>
            <pc:sldMk cId="4046511388" sldId="284"/>
            <ac:spMk id="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2:26.977" v="37" actId="20577"/>
          <ac:spMkLst>
            <pc:docMk/>
            <pc:sldMk cId="4046511388" sldId="284"/>
            <ac:spMk id="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1:38.893" v="1" actId="20577"/>
          <ac:spMkLst>
            <pc:docMk/>
            <pc:sldMk cId="4046511388" sldId="284"/>
            <ac:spMk id="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1:59.497" v="15" actId="20577"/>
          <ac:spMkLst>
            <pc:docMk/>
            <pc:sldMk cId="4046511388" sldId="284"/>
            <ac:spMk id="9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2:17.643" v="27" actId="20577"/>
          <ac:spMkLst>
            <pc:docMk/>
            <pc:sldMk cId="4046511388" sldId="284"/>
            <ac:spMk id="10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2:35.629" v="41" actId="20577"/>
          <ac:spMkLst>
            <pc:docMk/>
            <pc:sldMk cId="4046511388" sldId="284"/>
            <ac:spMk id="11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1:43.147" v="6" actId="20577"/>
          <ac:spMkLst>
            <pc:docMk/>
            <pc:sldMk cId="4046511388" sldId="284"/>
            <ac:spMk id="12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2:02.854" v="17" actId="20577"/>
          <ac:spMkLst>
            <pc:docMk/>
            <pc:sldMk cId="4046511388" sldId="284"/>
            <ac:spMk id="1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2:21.307" v="31" actId="20577"/>
          <ac:spMkLst>
            <pc:docMk/>
            <pc:sldMk cId="4046511388" sldId="284"/>
            <ac:spMk id="14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2:42.544" v="45" actId="20577"/>
          <ac:spMkLst>
            <pc:docMk/>
            <pc:sldMk cId="4046511388" sldId="284"/>
            <ac:spMk id="1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1:52.182" v="9" actId="20577"/>
          <ac:spMkLst>
            <pc:docMk/>
            <pc:sldMk cId="4046511388" sldId="284"/>
            <ac:spMk id="1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2:11.683" v="20" actId="20577"/>
          <ac:spMkLst>
            <pc:docMk/>
            <pc:sldMk cId="4046511388" sldId="284"/>
            <ac:spMk id="1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2:24.081" v="35" actId="20577"/>
          <ac:spMkLst>
            <pc:docMk/>
            <pc:sldMk cId="4046511388" sldId="284"/>
            <ac:spMk id="1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2:45.858" v="46" actId="20577"/>
          <ac:spMkLst>
            <pc:docMk/>
            <pc:sldMk cId="4046511388" sldId="284"/>
            <ac:spMk id="19" creationId="{00000000-0000-0000-0000-000000000000}"/>
          </ac:spMkLst>
        </pc:spChg>
      </pc:sldChg>
      <pc:sldChg chg="addSp delSp modSp mod modAnim">
        <pc:chgData name="朋子 岡田" userId="45f9f782b126fbb9" providerId="LiveId" clId="{D1685215-4B26-447E-97E6-B32E9F6EE14A}" dt="2023-08-24T08:50:17.206" v="887" actId="1076"/>
        <pc:sldMkLst>
          <pc:docMk/>
          <pc:sldMk cId="825139208" sldId="286"/>
        </pc:sldMkLst>
        <pc:spChg chg="mod">
          <ac:chgData name="朋子 岡田" userId="45f9f782b126fbb9" providerId="LiveId" clId="{D1685215-4B26-447E-97E6-B32E9F6EE14A}" dt="2023-08-24T08:50:17.206" v="887" actId="1076"/>
          <ac:spMkLst>
            <pc:docMk/>
            <pc:sldMk cId="825139208" sldId="286"/>
            <ac:spMk id="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7:40.421" v="258" actId="20577"/>
          <ac:spMkLst>
            <pc:docMk/>
            <pc:sldMk cId="825139208" sldId="286"/>
            <ac:spMk id="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7:52.787" v="273" actId="20577"/>
          <ac:spMkLst>
            <pc:docMk/>
            <pc:sldMk cId="825139208" sldId="286"/>
            <ac:spMk id="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8:06.197" v="284" actId="20577"/>
          <ac:spMkLst>
            <pc:docMk/>
            <pc:sldMk cId="825139208" sldId="286"/>
            <ac:spMk id="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7:26.216" v="239" actId="20577"/>
          <ac:spMkLst>
            <pc:docMk/>
            <pc:sldMk cId="825139208" sldId="286"/>
            <ac:spMk id="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7:45.217" v="266" actId="20577"/>
          <ac:spMkLst>
            <pc:docMk/>
            <pc:sldMk cId="825139208" sldId="286"/>
            <ac:spMk id="9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7:56.900" v="277" actId="20577"/>
          <ac:spMkLst>
            <pc:docMk/>
            <pc:sldMk cId="825139208" sldId="286"/>
            <ac:spMk id="10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8:09.599" v="287" actId="20577"/>
          <ac:spMkLst>
            <pc:docMk/>
            <pc:sldMk cId="825139208" sldId="286"/>
            <ac:spMk id="11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7:31.446" v="245" actId="20577"/>
          <ac:spMkLst>
            <pc:docMk/>
            <pc:sldMk cId="825139208" sldId="286"/>
            <ac:spMk id="12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7:49.591" v="270" actId="20577"/>
          <ac:spMkLst>
            <pc:docMk/>
            <pc:sldMk cId="825139208" sldId="286"/>
            <ac:spMk id="1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8:03.072" v="281" actId="20577"/>
          <ac:spMkLst>
            <pc:docMk/>
            <pc:sldMk cId="825139208" sldId="286"/>
            <ac:spMk id="14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8:16.841" v="294" actId="20577"/>
          <ac:spMkLst>
            <pc:docMk/>
            <pc:sldMk cId="825139208" sldId="286"/>
            <ac:spMk id="1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7:37.154" v="255" actId="20577"/>
          <ac:spMkLst>
            <pc:docMk/>
            <pc:sldMk cId="825139208" sldId="286"/>
            <ac:spMk id="1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8:24.993" v="297" actId="20577"/>
          <ac:spMkLst>
            <pc:docMk/>
            <pc:sldMk cId="825139208" sldId="286"/>
            <ac:spMk id="1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8:28.182" v="300" actId="20577"/>
          <ac:spMkLst>
            <pc:docMk/>
            <pc:sldMk cId="825139208" sldId="286"/>
            <ac:spMk id="1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8:30.872" v="302" actId="20577"/>
          <ac:spMkLst>
            <pc:docMk/>
            <pc:sldMk cId="825139208" sldId="286"/>
            <ac:spMk id="19" creationId="{00000000-0000-0000-0000-000000000000}"/>
          </ac:spMkLst>
        </pc:spChg>
        <pc:spChg chg="del">
          <ac:chgData name="朋子 岡田" userId="45f9f782b126fbb9" providerId="LiveId" clId="{D1685215-4B26-447E-97E6-B32E9F6EE14A}" dt="2023-08-24T08:49:31.055" v="876" actId="21"/>
          <ac:spMkLst>
            <pc:docMk/>
            <pc:sldMk cId="825139208" sldId="286"/>
            <ac:spMk id="20" creationId="{44613825-EAF2-39D9-4689-7F550294D5BF}"/>
          </ac:spMkLst>
        </pc:spChg>
        <pc:spChg chg="add mod ord">
          <ac:chgData name="朋子 岡田" userId="45f9f782b126fbb9" providerId="LiveId" clId="{D1685215-4B26-447E-97E6-B32E9F6EE14A}" dt="2023-08-24T08:50:08.053" v="885" actId="167"/>
          <ac:spMkLst>
            <pc:docMk/>
            <pc:sldMk cId="825139208" sldId="286"/>
            <ac:spMk id="21" creationId="{E1AAD013-A30F-8BCE-AB66-DEB8CE4A7127}"/>
          </ac:spMkLst>
        </pc:spChg>
      </pc:sldChg>
      <pc:sldChg chg="modSp mod modAnim">
        <pc:chgData name="朋子 岡田" userId="45f9f782b126fbb9" providerId="LiveId" clId="{D1685215-4B26-447E-97E6-B32E9F6EE14A}" dt="2023-08-24T08:21:39.030" v="850"/>
        <pc:sldMkLst>
          <pc:docMk/>
          <pc:sldMk cId="2083872387" sldId="287"/>
        </pc:sldMkLst>
        <pc:spChg chg="mod">
          <ac:chgData name="朋子 岡田" userId="45f9f782b126fbb9" providerId="LiveId" clId="{D1685215-4B26-447E-97E6-B32E9F6EE14A}" dt="2023-08-24T07:54:12.524" v="127" actId="20577"/>
          <ac:spMkLst>
            <pc:docMk/>
            <pc:sldMk cId="2083872387" sldId="287"/>
            <ac:spMk id="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4:26.416" v="137" actId="20577"/>
          <ac:spMkLst>
            <pc:docMk/>
            <pc:sldMk cId="2083872387" sldId="287"/>
            <ac:spMk id="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4:42.227" v="145" actId="20577"/>
          <ac:spMkLst>
            <pc:docMk/>
            <pc:sldMk cId="2083872387" sldId="287"/>
            <ac:spMk id="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5:02.543" v="160" actId="20577"/>
          <ac:spMkLst>
            <pc:docMk/>
            <pc:sldMk cId="2083872387" sldId="287"/>
            <ac:spMk id="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4:14.899" v="129" actId="20577"/>
          <ac:spMkLst>
            <pc:docMk/>
            <pc:sldMk cId="2083872387" sldId="287"/>
            <ac:spMk id="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4:33.880" v="139" actId="20577"/>
          <ac:spMkLst>
            <pc:docMk/>
            <pc:sldMk cId="2083872387" sldId="287"/>
            <ac:spMk id="9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4:47.488" v="147" actId="20577"/>
          <ac:spMkLst>
            <pc:docMk/>
            <pc:sldMk cId="2083872387" sldId="287"/>
            <ac:spMk id="10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5:05.865" v="161" actId="20577"/>
          <ac:spMkLst>
            <pc:docMk/>
            <pc:sldMk cId="2083872387" sldId="287"/>
            <ac:spMk id="11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4:18.979" v="131" actId="20577"/>
          <ac:spMkLst>
            <pc:docMk/>
            <pc:sldMk cId="2083872387" sldId="287"/>
            <ac:spMk id="12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4:36.349" v="141" actId="20577"/>
          <ac:spMkLst>
            <pc:docMk/>
            <pc:sldMk cId="2083872387" sldId="287"/>
            <ac:spMk id="1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4:52.813" v="151" actId="20577"/>
          <ac:spMkLst>
            <pc:docMk/>
            <pc:sldMk cId="2083872387" sldId="287"/>
            <ac:spMk id="14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5:08.782" v="163" actId="20577"/>
          <ac:spMkLst>
            <pc:docMk/>
            <pc:sldMk cId="2083872387" sldId="287"/>
            <ac:spMk id="1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4:22.526" v="133" actId="20577"/>
          <ac:spMkLst>
            <pc:docMk/>
            <pc:sldMk cId="2083872387" sldId="287"/>
            <ac:spMk id="1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4:39.466" v="143" actId="20577"/>
          <ac:spMkLst>
            <pc:docMk/>
            <pc:sldMk cId="2083872387" sldId="287"/>
            <ac:spMk id="1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4:56.605" v="154" actId="20577"/>
          <ac:spMkLst>
            <pc:docMk/>
            <pc:sldMk cId="2083872387" sldId="287"/>
            <ac:spMk id="1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5:16.207" v="165" actId="20577"/>
          <ac:spMkLst>
            <pc:docMk/>
            <pc:sldMk cId="2083872387" sldId="287"/>
            <ac:spMk id="19" creationId="{00000000-0000-0000-0000-000000000000}"/>
          </ac:spMkLst>
        </pc:spChg>
      </pc:sldChg>
      <pc:sldChg chg="modSp modAnim">
        <pc:chgData name="朋子 岡田" userId="45f9f782b126fbb9" providerId="LiveId" clId="{D1685215-4B26-447E-97E6-B32E9F6EE14A}" dt="2023-08-24T08:22:04.649" v="851"/>
        <pc:sldMkLst>
          <pc:docMk/>
          <pc:sldMk cId="2475181900" sldId="288"/>
        </pc:sldMkLst>
        <pc:spChg chg="mod">
          <ac:chgData name="朋子 岡田" userId="45f9f782b126fbb9" providerId="LiveId" clId="{D1685215-4B26-447E-97E6-B32E9F6EE14A}" dt="2023-08-24T07:55:30.887" v="169" actId="20577"/>
          <ac:spMkLst>
            <pc:docMk/>
            <pc:sldMk cId="2475181900" sldId="288"/>
            <ac:spMk id="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5:57.405" v="190" actId="20577"/>
          <ac:spMkLst>
            <pc:docMk/>
            <pc:sldMk cId="2475181900" sldId="288"/>
            <ac:spMk id="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6:22.262" v="210" actId="20577"/>
          <ac:spMkLst>
            <pc:docMk/>
            <pc:sldMk cId="2475181900" sldId="288"/>
            <ac:spMk id="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6:56.508" v="224" actId="20577"/>
          <ac:spMkLst>
            <pc:docMk/>
            <pc:sldMk cId="2475181900" sldId="288"/>
            <ac:spMk id="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5:23.599" v="167" actId="20577"/>
          <ac:spMkLst>
            <pc:docMk/>
            <pc:sldMk cId="2475181900" sldId="288"/>
            <ac:spMk id="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6:01.300" v="193" actId="20577"/>
          <ac:spMkLst>
            <pc:docMk/>
            <pc:sldMk cId="2475181900" sldId="288"/>
            <ac:spMk id="9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6:33.143" v="214" actId="20577"/>
          <ac:spMkLst>
            <pc:docMk/>
            <pc:sldMk cId="2475181900" sldId="288"/>
            <ac:spMk id="10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7:03.448" v="228" actId="20577"/>
          <ac:spMkLst>
            <pc:docMk/>
            <pc:sldMk cId="2475181900" sldId="288"/>
            <ac:spMk id="11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5:36.912" v="172" actId="20577"/>
          <ac:spMkLst>
            <pc:docMk/>
            <pc:sldMk cId="2475181900" sldId="288"/>
            <ac:spMk id="12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6:08.601" v="199" actId="20577"/>
          <ac:spMkLst>
            <pc:docMk/>
            <pc:sldMk cId="2475181900" sldId="288"/>
            <ac:spMk id="1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6:44.046" v="218" actId="20577"/>
          <ac:spMkLst>
            <pc:docMk/>
            <pc:sldMk cId="2475181900" sldId="288"/>
            <ac:spMk id="14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7:07.960" v="232" actId="20577"/>
          <ac:spMkLst>
            <pc:docMk/>
            <pc:sldMk cId="2475181900" sldId="288"/>
            <ac:spMk id="1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5:48.956" v="179" actId="20577"/>
          <ac:spMkLst>
            <pc:docMk/>
            <pc:sldMk cId="2475181900" sldId="288"/>
            <ac:spMk id="1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6:12.254" v="202" actId="20577"/>
          <ac:spMkLst>
            <pc:docMk/>
            <pc:sldMk cId="2475181900" sldId="288"/>
            <ac:spMk id="1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6:53.509" v="222" actId="20577"/>
          <ac:spMkLst>
            <pc:docMk/>
            <pc:sldMk cId="2475181900" sldId="288"/>
            <ac:spMk id="1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7:11.811" v="233" actId="20577"/>
          <ac:spMkLst>
            <pc:docMk/>
            <pc:sldMk cId="2475181900" sldId="288"/>
            <ac:spMk id="19" creationId="{00000000-0000-0000-0000-000000000000}"/>
          </ac:spMkLst>
        </pc:spChg>
      </pc:sldChg>
      <pc:sldChg chg="modSp modAnim">
        <pc:chgData name="朋子 岡田" userId="45f9f782b126fbb9" providerId="LiveId" clId="{D1685215-4B26-447E-97E6-B32E9F6EE14A}" dt="2023-08-24T09:12:15.292" v="1158" actId="20577"/>
        <pc:sldMkLst>
          <pc:docMk/>
          <pc:sldMk cId="3330841407" sldId="289"/>
        </pc:sldMkLst>
        <pc:spChg chg="mod">
          <ac:chgData name="朋子 岡田" userId="45f9f782b126fbb9" providerId="LiveId" clId="{D1685215-4B26-447E-97E6-B32E9F6EE14A}" dt="2023-08-24T07:58:58.679" v="306" actId="20577"/>
          <ac:spMkLst>
            <pc:docMk/>
            <pc:sldMk cId="3330841407" sldId="289"/>
            <ac:spMk id="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9:09.064" v="317" actId="20577"/>
          <ac:spMkLst>
            <pc:docMk/>
            <pc:sldMk cId="3330841407" sldId="289"/>
            <ac:spMk id="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9:23.588" v="330" actId="20577"/>
          <ac:spMkLst>
            <pc:docMk/>
            <pc:sldMk cId="3330841407" sldId="289"/>
            <ac:spMk id="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9:33.118" v="339" actId="20577"/>
          <ac:spMkLst>
            <pc:docMk/>
            <pc:sldMk cId="3330841407" sldId="289"/>
            <ac:spMk id="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9:01.705" v="310" actId="20577"/>
          <ac:spMkLst>
            <pc:docMk/>
            <pc:sldMk cId="3330841407" sldId="289"/>
            <ac:spMk id="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9:12.321" v="321" actId="20577"/>
          <ac:spMkLst>
            <pc:docMk/>
            <pc:sldMk cId="3330841407" sldId="289"/>
            <ac:spMk id="9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9:26.895" v="335" actId="20577"/>
          <ac:spMkLst>
            <pc:docMk/>
            <pc:sldMk cId="3330841407" sldId="289"/>
            <ac:spMk id="10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9:36.135" v="343" actId="20577"/>
          <ac:spMkLst>
            <pc:docMk/>
            <pc:sldMk cId="3330841407" sldId="289"/>
            <ac:spMk id="11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9:05.110" v="314" actId="20577"/>
          <ac:spMkLst>
            <pc:docMk/>
            <pc:sldMk cId="3330841407" sldId="289"/>
            <ac:spMk id="12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9:15.120" v="324" actId="20577"/>
          <ac:spMkLst>
            <pc:docMk/>
            <pc:sldMk cId="3330841407" sldId="289"/>
            <ac:spMk id="1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9:30.514" v="337" actId="20577"/>
          <ac:spMkLst>
            <pc:docMk/>
            <pc:sldMk cId="3330841407" sldId="289"/>
            <ac:spMk id="14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7:59:40.183" v="347" actId="20577"/>
          <ac:spMkLst>
            <pc:docMk/>
            <pc:sldMk cId="3330841407" sldId="289"/>
            <ac:spMk id="1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11:55.321" v="1145" actId="20577"/>
          <ac:spMkLst>
            <pc:docMk/>
            <pc:sldMk cId="3330841407" sldId="289"/>
            <ac:spMk id="1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12:03.256" v="1149" actId="20577"/>
          <ac:spMkLst>
            <pc:docMk/>
            <pc:sldMk cId="3330841407" sldId="289"/>
            <ac:spMk id="1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12:08.434" v="1153" actId="20577"/>
          <ac:spMkLst>
            <pc:docMk/>
            <pc:sldMk cId="3330841407" sldId="289"/>
            <ac:spMk id="1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12:15.292" v="1158" actId="20577"/>
          <ac:spMkLst>
            <pc:docMk/>
            <pc:sldMk cId="3330841407" sldId="289"/>
            <ac:spMk id="19" creationId="{00000000-0000-0000-0000-000000000000}"/>
          </ac:spMkLst>
        </pc:spChg>
      </pc:sldChg>
      <pc:sldChg chg="addSp delSp modSp mod modAnim">
        <pc:chgData name="朋子 岡田" userId="45f9f782b126fbb9" providerId="LiveId" clId="{D1685215-4B26-447E-97E6-B32E9F6EE14A}" dt="2023-08-24T08:51:55.191" v="904" actId="1076"/>
        <pc:sldMkLst>
          <pc:docMk/>
          <pc:sldMk cId="233533924" sldId="290"/>
        </pc:sldMkLst>
        <pc:spChg chg="mod">
          <ac:chgData name="朋子 岡田" userId="45f9f782b126fbb9" providerId="LiveId" clId="{D1685215-4B26-447E-97E6-B32E9F6EE14A}" dt="2023-08-24T08:51:55.191" v="904" actId="1076"/>
          <ac:spMkLst>
            <pc:docMk/>
            <pc:sldMk cId="233533924" sldId="290"/>
            <ac:spMk id="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1:59.436" v="581" actId="20577"/>
          <ac:spMkLst>
            <pc:docMk/>
            <pc:sldMk cId="233533924" sldId="290"/>
            <ac:spMk id="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1:42.615" v="573" actId="20577"/>
          <ac:spMkLst>
            <pc:docMk/>
            <pc:sldMk cId="233533924" sldId="290"/>
            <ac:spMk id="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1:45.744" v="576" actId="20577"/>
          <ac:spMkLst>
            <pc:docMk/>
            <pc:sldMk cId="233533924" sldId="290"/>
            <ac:spMk id="12" creationId="{00000000-0000-0000-0000-000000000000}"/>
          </ac:spMkLst>
        </pc:spChg>
        <pc:spChg chg="del ord">
          <ac:chgData name="朋子 岡田" userId="45f9f782b126fbb9" providerId="LiveId" clId="{D1685215-4B26-447E-97E6-B32E9F6EE14A}" dt="2023-08-24T08:50:46.247" v="890" actId="21"/>
          <ac:spMkLst>
            <pc:docMk/>
            <pc:sldMk cId="233533924" sldId="290"/>
            <ac:spMk id="20" creationId="{15CC53E9-002B-2CDE-F9B7-092A83C360E3}"/>
          </ac:spMkLst>
        </pc:spChg>
        <pc:spChg chg="add mod ord">
          <ac:chgData name="朋子 岡田" userId="45f9f782b126fbb9" providerId="LiveId" clId="{D1685215-4B26-447E-97E6-B32E9F6EE14A}" dt="2023-08-24T08:51:35.007" v="901" actId="167"/>
          <ac:spMkLst>
            <pc:docMk/>
            <pc:sldMk cId="233533924" sldId="290"/>
            <ac:spMk id="21" creationId="{9583BD17-2FD9-5133-9510-60CE61D4ADCD}"/>
          </ac:spMkLst>
        </pc:spChg>
      </pc:sldChg>
      <pc:sldChg chg="modAnim">
        <pc:chgData name="朋子 岡田" userId="45f9f782b126fbb9" providerId="LiveId" clId="{D1685215-4B26-447E-97E6-B32E9F6EE14A}" dt="2023-08-24T08:24:05.217" v="854"/>
        <pc:sldMkLst>
          <pc:docMk/>
          <pc:sldMk cId="620031488" sldId="291"/>
        </pc:sldMkLst>
      </pc:sldChg>
      <pc:sldChg chg="modSp modAnim">
        <pc:chgData name="朋子 岡田" userId="45f9f782b126fbb9" providerId="LiveId" clId="{D1685215-4B26-447E-97E6-B32E9F6EE14A}" dt="2023-08-24T08:24:22.047" v="855"/>
        <pc:sldMkLst>
          <pc:docMk/>
          <pc:sldMk cId="2950717766" sldId="292"/>
        </pc:sldMkLst>
        <pc:spChg chg="mod">
          <ac:chgData name="朋子 岡田" userId="45f9f782b126fbb9" providerId="LiveId" clId="{D1685215-4B26-447E-97E6-B32E9F6EE14A}" dt="2023-08-24T08:02:15.375" v="585" actId="20577"/>
          <ac:spMkLst>
            <pc:docMk/>
            <pc:sldMk cId="2950717766" sldId="292"/>
            <ac:spMk id="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2:18.615" v="588" actId="20577"/>
          <ac:spMkLst>
            <pc:docMk/>
            <pc:sldMk cId="2950717766" sldId="292"/>
            <ac:spMk id="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2:23.007" v="593" actId="20577"/>
          <ac:spMkLst>
            <pc:docMk/>
            <pc:sldMk cId="2950717766" sldId="292"/>
            <ac:spMk id="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2:25.991" v="594" actId="20577"/>
          <ac:spMkLst>
            <pc:docMk/>
            <pc:sldMk cId="2950717766" sldId="292"/>
            <ac:spMk id="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2:34.224" v="602" actId="20577"/>
          <ac:spMkLst>
            <pc:docMk/>
            <pc:sldMk cId="2950717766" sldId="292"/>
            <ac:spMk id="9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2:28.839" v="596" actId="20577"/>
          <ac:spMkLst>
            <pc:docMk/>
            <pc:sldMk cId="2950717766" sldId="292"/>
            <ac:spMk id="11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2:40.353" v="605" actId="20577"/>
          <ac:spMkLst>
            <pc:docMk/>
            <pc:sldMk cId="2950717766" sldId="292"/>
            <ac:spMk id="12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2:44.648" v="609" actId="20577"/>
          <ac:spMkLst>
            <pc:docMk/>
            <pc:sldMk cId="2950717766" sldId="292"/>
            <ac:spMk id="14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2:46.980" v="611" actId="20577"/>
          <ac:spMkLst>
            <pc:docMk/>
            <pc:sldMk cId="2950717766" sldId="292"/>
            <ac:spMk id="1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2:50.878" v="613" actId="20577"/>
          <ac:spMkLst>
            <pc:docMk/>
            <pc:sldMk cId="2950717766" sldId="292"/>
            <ac:spMk id="1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2:55.154" v="614" actId="20577"/>
          <ac:spMkLst>
            <pc:docMk/>
            <pc:sldMk cId="2950717766" sldId="292"/>
            <ac:spMk id="18" creationId="{00000000-0000-0000-0000-000000000000}"/>
          </ac:spMkLst>
        </pc:spChg>
      </pc:sldChg>
      <pc:sldChg chg="modSp modAnim">
        <pc:chgData name="朋子 岡田" userId="45f9f782b126fbb9" providerId="LiveId" clId="{D1685215-4B26-447E-97E6-B32E9F6EE14A}" dt="2023-08-24T08:25:07.297" v="857"/>
        <pc:sldMkLst>
          <pc:docMk/>
          <pc:sldMk cId="4041475964" sldId="293"/>
        </pc:sldMkLst>
        <pc:spChg chg="mod">
          <ac:chgData name="朋子 岡田" userId="45f9f782b126fbb9" providerId="LiveId" clId="{D1685215-4B26-447E-97E6-B32E9F6EE14A}" dt="2023-08-24T08:04:23.060" v="666" actId="20577"/>
          <ac:spMkLst>
            <pc:docMk/>
            <pc:sldMk cId="4041475964" sldId="293"/>
            <ac:spMk id="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6:36.482" v="674" actId="20577"/>
          <ac:spMkLst>
            <pc:docMk/>
            <pc:sldMk cId="4041475964" sldId="293"/>
            <ac:spMk id="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7:40.642" v="700" actId="20577"/>
          <ac:spMkLst>
            <pc:docMk/>
            <pc:sldMk cId="4041475964" sldId="293"/>
            <ac:spMk id="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6:24.731" v="671" actId="20577"/>
          <ac:spMkLst>
            <pc:docMk/>
            <pc:sldMk cId="4041475964" sldId="293"/>
            <ac:spMk id="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6:49.097" v="676" actId="20577"/>
          <ac:spMkLst>
            <pc:docMk/>
            <pc:sldMk cId="4041475964" sldId="293"/>
            <ac:spMk id="9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7:44.919" v="701" actId="20577"/>
          <ac:spMkLst>
            <pc:docMk/>
            <pc:sldMk cId="4041475964" sldId="293"/>
            <ac:spMk id="11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7:16.570" v="690" actId="20577"/>
          <ac:spMkLst>
            <pc:docMk/>
            <pc:sldMk cId="4041475964" sldId="293"/>
            <ac:spMk id="14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8:01.610" v="714" actId="20577"/>
          <ac:spMkLst>
            <pc:docMk/>
            <pc:sldMk cId="4041475964" sldId="293"/>
            <ac:spMk id="1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6:32.015" v="672" actId="20577"/>
          <ac:spMkLst>
            <pc:docMk/>
            <pc:sldMk cId="4041475964" sldId="293"/>
            <ac:spMk id="1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6:55.539" v="679" actId="20577"/>
          <ac:spMkLst>
            <pc:docMk/>
            <pc:sldMk cId="4041475964" sldId="293"/>
            <ac:spMk id="1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7:32.216" v="694" actId="20577"/>
          <ac:spMkLst>
            <pc:docMk/>
            <pc:sldMk cId="4041475964" sldId="293"/>
            <ac:spMk id="1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8:11.065" v="717" actId="20577"/>
          <ac:spMkLst>
            <pc:docMk/>
            <pc:sldMk cId="4041475964" sldId="293"/>
            <ac:spMk id="19" creationId="{00000000-0000-0000-0000-000000000000}"/>
          </ac:spMkLst>
        </pc:spChg>
      </pc:sldChg>
      <pc:sldChg chg="modSp ord modAnim">
        <pc:chgData name="朋子 岡田" userId="45f9f782b126fbb9" providerId="LiveId" clId="{D1685215-4B26-447E-97E6-B32E9F6EE14A}" dt="2023-08-24T08:26:16.347" v="861"/>
        <pc:sldMkLst>
          <pc:docMk/>
          <pc:sldMk cId="442246335" sldId="294"/>
        </pc:sldMkLst>
        <pc:spChg chg="mod">
          <ac:chgData name="朋子 岡田" userId="45f9f782b126fbb9" providerId="LiveId" clId="{D1685215-4B26-447E-97E6-B32E9F6EE14A}" dt="2023-08-24T08:03:06.134" v="617" actId="20577"/>
          <ac:spMkLst>
            <pc:docMk/>
            <pc:sldMk cId="442246335" sldId="294"/>
            <ac:spMk id="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3:24.743" v="635" actId="20577"/>
          <ac:spMkLst>
            <pc:docMk/>
            <pc:sldMk cId="442246335" sldId="294"/>
            <ac:spMk id="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3:37.709" v="641" actId="20577"/>
          <ac:spMkLst>
            <pc:docMk/>
            <pc:sldMk cId="442246335" sldId="294"/>
            <ac:spMk id="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3:54.496" v="653" actId="20577"/>
          <ac:spMkLst>
            <pc:docMk/>
            <pc:sldMk cId="442246335" sldId="294"/>
            <ac:spMk id="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3:09.773" v="621" actId="20577"/>
          <ac:spMkLst>
            <pc:docMk/>
            <pc:sldMk cId="442246335" sldId="294"/>
            <ac:spMk id="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3:40.454" v="645" actId="20577"/>
          <ac:spMkLst>
            <pc:docMk/>
            <pc:sldMk cId="442246335" sldId="294"/>
            <ac:spMk id="10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3:59.033" v="656" actId="20577"/>
          <ac:spMkLst>
            <pc:docMk/>
            <pc:sldMk cId="442246335" sldId="294"/>
            <ac:spMk id="11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3:14.092" v="625" actId="20577"/>
          <ac:spMkLst>
            <pc:docMk/>
            <pc:sldMk cId="442246335" sldId="294"/>
            <ac:spMk id="12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3:48.223" v="649" actId="20577"/>
          <ac:spMkLst>
            <pc:docMk/>
            <pc:sldMk cId="442246335" sldId="294"/>
            <ac:spMk id="14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4:05.275" v="658" actId="20577"/>
          <ac:spMkLst>
            <pc:docMk/>
            <pc:sldMk cId="442246335" sldId="294"/>
            <ac:spMk id="1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3:19.192" v="629" actId="20577"/>
          <ac:spMkLst>
            <pc:docMk/>
            <pc:sldMk cId="442246335" sldId="294"/>
            <ac:spMk id="1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4:18.411" v="665" actId="20577"/>
          <ac:spMkLst>
            <pc:docMk/>
            <pc:sldMk cId="442246335" sldId="294"/>
            <ac:spMk id="19" creationId="{00000000-0000-0000-0000-000000000000}"/>
          </ac:spMkLst>
        </pc:spChg>
      </pc:sldChg>
      <pc:sldChg chg="modSp mod modAnim">
        <pc:chgData name="朋子 岡田" userId="45f9f782b126fbb9" providerId="LiveId" clId="{D1685215-4B26-447E-97E6-B32E9F6EE14A}" dt="2023-08-24T08:59:57.444" v="1014" actId="20577"/>
        <pc:sldMkLst>
          <pc:docMk/>
          <pc:sldMk cId="4253817053" sldId="295"/>
        </pc:sldMkLst>
        <pc:spChg chg="mod">
          <ac:chgData name="朋子 岡田" userId="45f9f782b126fbb9" providerId="LiveId" clId="{D1685215-4B26-447E-97E6-B32E9F6EE14A}" dt="2023-08-24T08:58:33.614" v="971" actId="20577"/>
          <ac:spMkLst>
            <pc:docMk/>
            <pc:sldMk cId="4253817053" sldId="295"/>
            <ac:spMk id="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58:37.989" v="976" actId="20577"/>
          <ac:spMkLst>
            <pc:docMk/>
            <pc:sldMk cId="4253817053" sldId="295"/>
            <ac:spMk id="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58:44.523" v="980" actId="20577"/>
          <ac:spMkLst>
            <pc:docMk/>
            <pc:sldMk cId="4253817053" sldId="295"/>
            <ac:spMk id="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58:49.113" v="984" actId="20577"/>
          <ac:spMkLst>
            <pc:docMk/>
            <pc:sldMk cId="4253817053" sldId="295"/>
            <ac:spMk id="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59:06.780" v="994" actId="20577"/>
          <ac:spMkLst>
            <pc:docMk/>
            <pc:sldMk cId="4253817053" sldId="295"/>
            <ac:spMk id="9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10:53.826" v="803" actId="20577"/>
          <ac:spMkLst>
            <pc:docMk/>
            <pc:sldMk cId="4253817053" sldId="295"/>
            <ac:spMk id="10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59:18.238" v="1003" actId="20577"/>
          <ac:spMkLst>
            <pc:docMk/>
            <pc:sldMk cId="4253817053" sldId="295"/>
            <ac:spMk id="11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10:22.514" v="783" actId="20577"/>
          <ac:spMkLst>
            <pc:docMk/>
            <pc:sldMk cId="4253817053" sldId="295"/>
            <ac:spMk id="12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59:57.444" v="1014" actId="20577"/>
          <ac:spMkLst>
            <pc:docMk/>
            <pc:sldMk cId="4253817053" sldId="295"/>
            <ac:spMk id="1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10:58.282" v="807" actId="20577"/>
          <ac:spMkLst>
            <pc:docMk/>
            <pc:sldMk cId="4253817053" sldId="295"/>
            <ac:spMk id="14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11:28.344" v="822" actId="20577"/>
          <ac:spMkLst>
            <pc:docMk/>
            <pc:sldMk cId="4253817053" sldId="295"/>
            <ac:spMk id="1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11:06.596" v="811" actId="20577"/>
          <ac:spMkLst>
            <pc:docMk/>
            <pc:sldMk cId="4253817053" sldId="295"/>
            <ac:spMk id="1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11:02.023" v="808" actId="20577"/>
          <ac:spMkLst>
            <pc:docMk/>
            <pc:sldMk cId="4253817053" sldId="295"/>
            <ac:spMk id="1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11:16.739" v="814" actId="20577"/>
          <ac:spMkLst>
            <pc:docMk/>
            <pc:sldMk cId="4253817053" sldId="295"/>
            <ac:spMk id="19" creationId="{00000000-0000-0000-0000-000000000000}"/>
          </ac:spMkLst>
        </pc:spChg>
      </pc:sldChg>
      <pc:sldChg chg="addSp delSp modSp mod modAnim">
        <pc:chgData name="朋子 岡田" userId="45f9f782b126fbb9" providerId="LiveId" clId="{D1685215-4B26-447E-97E6-B32E9F6EE14A}" dt="2023-08-24T08:53:27.923" v="921" actId="167"/>
        <pc:sldMkLst>
          <pc:docMk/>
          <pc:sldMk cId="2414886131" sldId="296"/>
        </pc:sldMkLst>
        <pc:spChg chg="mod">
          <ac:chgData name="朋子 岡田" userId="45f9f782b126fbb9" providerId="LiveId" clId="{D1685215-4B26-447E-97E6-B32E9F6EE14A}" dt="2023-08-24T08:52:44.599" v="910" actId="1076"/>
          <ac:spMkLst>
            <pc:docMk/>
            <pc:sldMk cId="2414886131" sldId="296"/>
            <ac:spMk id="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52:30.049" v="908" actId="1076"/>
          <ac:spMkLst>
            <pc:docMk/>
            <pc:sldMk cId="2414886131" sldId="296"/>
            <ac:spMk id="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8:31.791" v="729" actId="20577"/>
          <ac:spMkLst>
            <pc:docMk/>
            <pc:sldMk cId="2414886131" sldId="296"/>
            <ac:spMk id="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8:35.284" v="733" actId="20577"/>
          <ac:spMkLst>
            <pc:docMk/>
            <pc:sldMk cId="2414886131" sldId="296"/>
            <ac:spMk id="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8:44.070" v="737" actId="20577"/>
          <ac:spMkLst>
            <pc:docMk/>
            <pc:sldMk cId="2414886131" sldId="296"/>
            <ac:spMk id="9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9:22.717" v="760" actId="20577"/>
          <ac:spMkLst>
            <pc:docMk/>
            <pc:sldMk cId="2414886131" sldId="296"/>
            <ac:spMk id="10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8:56.972" v="748" actId="20577"/>
          <ac:spMkLst>
            <pc:docMk/>
            <pc:sldMk cId="2414886131" sldId="296"/>
            <ac:spMk id="11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9:01.542" v="752" actId="20577"/>
          <ac:spMkLst>
            <pc:docMk/>
            <pc:sldMk cId="2414886131" sldId="296"/>
            <ac:spMk id="12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9:04.471" v="755" actId="20577"/>
          <ac:spMkLst>
            <pc:docMk/>
            <pc:sldMk cId="2414886131" sldId="296"/>
            <ac:spMk id="1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9:27.023" v="762" actId="20577"/>
          <ac:spMkLst>
            <pc:docMk/>
            <pc:sldMk cId="2414886131" sldId="296"/>
            <ac:spMk id="1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9:30.852" v="763" actId="20577"/>
          <ac:spMkLst>
            <pc:docMk/>
            <pc:sldMk cId="2414886131" sldId="296"/>
            <ac:spMk id="1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9:37.311" v="766" actId="20577"/>
          <ac:spMkLst>
            <pc:docMk/>
            <pc:sldMk cId="2414886131" sldId="296"/>
            <ac:spMk id="1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09:45.218" v="770" actId="20577"/>
          <ac:spMkLst>
            <pc:docMk/>
            <pc:sldMk cId="2414886131" sldId="296"/>
            <ac:spMk id="1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10:01.542" v="773" actId="20577"/>
          <ac:spMkLst>
            <pc:docMk/>
            <pc:sldMk cId="2414886131" sldId="296"/>
            <ac:spMk id="19" creationId="{00000000-0000-0000-0000-000000000000}"/>
          </ac:spMkLst>
        </pc:spChg>
        <pc:spChg chg="del">
          <ac:chgData name="朋子 岡田" userId="45f9f782b126fbb9" providerId="LiveId" clId="{D1685215-4B26-447E-97E6-B32E9F6EE14A}" dt="2023-08-24T08:52:26.922" v="907" actId="21"/>
          <ac:spMkLst>
            <pc:docMk/>
            <pc:sldMk cId="2414886131" sldId="296"/>
            <ac:spMk id="20" creationId="{003DF9BD-1772-96B2-1457-A271DC5D3ABE}"/>
          </ac:spMkLst>
        </pc:spChg>
        <pc:spChg chg="add mod ord">
          <ac:chgData name="朋子 岡田" userId="45f9f782b126fbb9" providerId="LiveId" clId="{D1685215-4B26-447E-97E6-B32E9F6EE14A}" dt="2023-08-24T08:53:27.923" v="921" actId="167"/>
          <ac:spMkLst>
            <pc:docMk/>
            <pc:sldMk cId="2414886131" sldId="296"/>
            <ac:spMk id="21" creationId="{75A6DCCE-E326-5BE1-6F57-0A80A51C4838}"/>
          </ac:spMkLst>
        </pc:spChg>
      </pc:sldChg>
      <pc:sldChg chg="addSp delSp modSp add mod">
        <pc:chgData name="朋子 岡田" userId="45f9f782b126fbb9" providerId="LiveId" clId="{D1685215-4B26-447E-97E6-B32E9F6EE14A}" dt="2023-08-24T09:02:03.942" v="1069" actId="20577"/>
        <pc:sldMkLst>
          <pc:docMk/>
          <pc:sldMk cId="770765414" sldId="297"/>
        </pc:sldMkLst>
        <pc:spChg chg="mod">
          <ac:chgData name="朋子 岡田" userId="45f9f782b126fbb9" providerId="LiveId" clId="{D1685215-4B26-447E-97E6-B32E9F6EE14A}" dt="2023-08-24T08:55:00.208" v="941" actId="1076"/>
          <ac:spMkLst>
            <pc:docMk/>
            <pc:sldMk cId="770765414" sldId="297"/>
            <ac:spMk id="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00:31.198" v="1029" actId="20577"/>
          <ac:spMkLst>
            <pc:docMk/>
            <pc:sldMk cId="770765414" sldId="297"/>
            <ac:spMk id="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00:24.961" v="1026" actId="20577"/>
          <ac:spMkLst>
            <pc:docMk/>
            <pc:sldMk cId="770765414" sldId="297"/>
            <ac:spMk id="1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02:03.942" v="1069" actId="20577"/>
          <ac:spMkLst>
            <pc:docMk/>
            <pc:sldMk cId="770765414" sldId="297"/>
            <ac:spMk id="1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01:44.584" v="1064" actId="20577"/>
          <ac:spMkLst>
            <pc:docMk/>
            <pc:sldMk cId="770765414" sldId="297"/>
            <ac:spMk id="17" creationId="{00000000-0000-0000-0000-000000000000}"/>
          </ac:spMkLst>
        </pc:spChg>
        <pc:spChg chg="add mod ord">
          <ac:chgData name="朋子 岡田" userId="45f9f782b126fbb9" providerId="LiveId" clId="{D1685215-4B26-447E-97E6-B32E9F6EE14A}" dt="2023-08-24T08:54:46.697" v="939" actId="167"/>
          <ac:spMkLst>
            <pc:docMk/>
            <pc:sldMk cId="770765414" sldId="297"/>
            <ac:spMk id="20" creationId="{E50A79D6-2965-1BBC-D007-5BB055059BFD}"/>
          </ac:spMkLst>
        </pc:spChg>
        <pc:spChg chg="del">
          <ac:chgData name="朋子 岡田" userId="45f9f782b126fbb9" providerId="LiveId" clId="{D1685215-4B26-447E-97E6-B32E9F6EE14A}" dt="2023-08-24T08:53:58.661" v="926" actId="21"/>
          <ac:spMkLst>
            <pc:docMk/>
            <pc:sldMk cId="770765414" sldId="297"/>
            <ac:spMk id="21" creationId="{CD441462-11D1-0D2D-AC87-D1D3E8C1701C}"/>
          </ac:spMkLst>
        </pc:spChg>
      </pc:sldChg>
      <pc:sldChg chg="add del">
        <pc:chgData name="朋子 岡田" userId="45f9f782b126fbb9" providerId="LiveId" clId="{D1685215-4B26-447E-97E6-B32E9F6EE14A}" dt="2023-08-24T08:58:25.751" v="966" actId="2696"/>
        <pc:sldMkLst>
          <pc:docMk/>
          <pc:sldMk cId="1066319653" sldId="298"/>
        </pc:sldMkLst>
      </pc:sldChg>
      <pc:sldChg chg="addSp modSp add mod">
        <pc:chgData name="朋子 岡田" userId="45f9f782b126fbb9" providerId="LiveId" clId="{D1685215-4B26-447E-97E6-B32E9F6EE14A}" dt="2023-08-24T09:05:21.751" v="1123" actId="20577"/>
        <pc:sldMkLst>
          <pc:docMk/>
          <pc:sldMk cId="1317758413" sldId="299"/>
        </pc:sldMkLst>
        <pc:spChg chg="mod">
          <ac:chgData name="朋子 岡田" userId="45f9f782b126fbb9" providerId="LiveId" clId="{D1685215-4B26-447E-97E6-B32E9F6EE14A}" dt="2023-08-24T09:02:20.673" v="1076" actId="20577"/>
          <ac:spMkLst>
            <pc:docMk/>
            <pc:sldMk cId="1317758413" sldId="299"/>
            <ac:spMk id="3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02:28.098" v="1080" actId="20577"/>
          <ac:spMkLst>
            <pc:docMk/>
            <pc:sldMk cId="1317758413" sldId="299"/>
            <ac:spMk id="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02:40.679" v="1085" actId="20577"/>
          <ac:spMkLst>
            <pc:docMk/>
            <pc:sldMk cId="1317758413" sldId="299"/>
            <ac:spMk id="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02:45.336" v="1090" actId="20577"/>
          <ac:spMkLst>
            <pc:docMk/>
            <pc:sldMk cId="1317758413" sldId="299"/>
            <ac:spMk id="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02:53.173" v="1096" actId="20577"/>
          <ac:spMkLst>
            <pc:docMk/>
            <pc:sldMk cId="1317758413" sldId="299"/>
            <ac:spMk id="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02:59.286" v="1098" actId="20577"/>
          <ac:spMkLst>
            <pc:docMk/>
            <pc:sldMk cId="1317758413" sldId="299"/>
            <ac:spMk id="9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03:09.275" v="1102" actId="20577"/>
          <ac:spMkLst>
            <pc:docMk/>
            <pc:sldMk cId="1317758413" sldId="299"/>
            <ac:spMk id="10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03:29.954" v="1107" actId="20577"/>
          <ac:spMkLst>
            <pc:docMk/>
            <pc:sldMk cId="1317758413" sldId="299"/>
            <ac:spMk id="11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03:45.419" v="1111" actId="20577"/>
          <ac:spMkLst>
            <pc:docMk/>
            <pc:sldMk cId="1317758413" sldId="299"/>
            <ac:spMk id="12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8:56:14.754" v="955" actId="1076"/>
          <ac:spMkLst>
            <pc:docMk/>
            <pc:sldMk cId="1317758413" sldId="299"/>
            <ac:spMk id="15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04:00.919" v="1113" actId="20577"/>
          <ac:spMkLst>
            <pc:docMk/>
            <pc:sldMk cId="1317758413" sldId="299"/>
            <ac:spMk id="16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04:20.854" v="1116" actId="20577"/>
          <ac:spMkLst>
            <pc:docMk/>
            <pc:sldMk cId="1317758413" sldId="299"/>
            <ac:spMk id="17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04:52.628" v="1119" actId="20577"/>
          <ac:spMkLst>
            <pc:docMk/>
            <pc:sldMk cId="1317758413" sldId="299"/>
            <ac:spMk id="18" creationId="{00000000-0000-0000-0000-000000000000}"/>
          </ac:spMkLst>
        </pc:spChg>
        <pc:spChg chg="mod">
          <ac:chgData name="朋子 岡田" userId="45f9f782b126fbb9" providerId="LiveId" clId="{D1685215-4B26-447E-97E6-B32E9F6EE14A}" dt="2023-08-24T09:05:21.751" v="1123" actId="20577"/>
          <ac:spMkLst>
            <pc:docMk/>
            <pc:sldMk cId="1317758413" sldId="299"/>
            <ac:spMk id="19" creationId="{00000000-0000-0000-0000-000000000000}"/>
          </ac:spMkLst>
        </pc:spChg>
        <pc:spChg chg="add mod ord">
          <ac:chgData name="朋子 岡田" userId="45f9f782b126fbb9" providerId="LiveId" clId="{D1685215-4B26-447E-97E6-B32E9F6EE14A}" dt="2023-08-24T08:56:59.157" v="965" actId="167"/>
          <ac:spMkLst>
            <pc:docMk/>
            <pc:sldMk cId="1317758413" sldId="299"/>
            <ac:spMk id="20" creationId="{32B9C4A6-0830-8412-18B4-0A9026197E0A}"/>
          </ac:spMkLst>
        </pc:spChg>
      </pc:sldChg>
      <pc:sldChg chg="addSp delSp modSp new mod modClrScheme chgLayout">
        <pc:chgData name="朋子 岡田" userId="45f9f782b126fbb9" providerId="LiveId" clId="{D1685215-4B26-447E-97E6-B32E9F6EE14A}" dt="2023-08-24T09:10:46.216" v="1141" actId="1076"/>
        <pc:sldMkLst>
          <pc:docMk/>
          <pc:sldMk cId="455069344" sldId="300"/>
        </pc:sldMkLst>
        <pc:spChg chg="del">
          <ac:chgData name="朋子 岡田" userId="45f9f782b126fbb9" providerId="LiveId" clId="{D1685215-4B26-447E-97E6-B32E9F6EE14A}" dt="2023-08-24T09:06:59.867" v="1125" actId="700"/>
          <ac:spMkLst>
            <pc:docMk/>
            <pc:sldMk cId="455069344" sldId="300"/>
            <ac:spMk id="2" creationId="{ACD5E11A-47AD-E689-3288-6112BEE9FD4D}"/>
          </ac:spMkLst>
        </pc:spChg>
        <pc:spChg chg="del">
          <ac:chgData name="朋子 岡田" userId="45f9f782b126fbb9" providerId="LiveId" clId="{D1685215-4B26-447E-97E6-B32E9F6EE14A}" dt="2023-08-24T09:06:59.867" v="1125" actId="700"/>
          <ac:spMkLst>
            <pc:docMk/>
            <pc:sldMk cId="455069344" sldId="300"/>
            <ac:spMk id="3" creationId="{6C480F11-7D7E-30C8-BB93-37C9AE9B66D5}"/>
          </ac:spMkLst>
        </pc:spChg>
        <pc:spChg chg="add mod">
          <ac:chgData name="朋子 岡田" userId="45f9f782b126fbb9" providerId="LiveId" clId="{D1685215-4B26-447E-97E6-B32E9F6EE14A}" dt="2023-08-24T09:10:46.216" v="1141" actId="1076"/>
          <ac:spMkLst>
            <pc:docMk/>
            <pc:sldMk cId="455069344" sldId="300"/>
            <ac:spMk id="4" creationId="{599B2C22-50D9-8E5D-9438-4509BE1DAE99}"/>
          </ac:spMkLst>
        </pc:spChg>
      </pc:sldChg>
      <pc:sldChg chg="addSp modSp new mod">
        <pc:chgData name="朋子 岡田" userId="45f9f782b126fbb9" providerId="LiveId" clId="{D1685215-4B26-447E-97E6-B32E9F6EE14A}" dt="2023-08-24T09:11:29.879" v="1142" actId="1076"/>
        <pc:sldMkLst>
          <pc:docMk/>
          <pc:sldMk cId="3808709151" sldId="301"/>
        </pc:sldMkLst>
        <pc:spChg chg="add mod">
          <ac:chgData name="朋子 岡田" userId="45f9f782b126fbb9" providerId="LiveId" clId="{D1685215-4B26-447E-97E6-B32E9F6EE14A}" dt="2023-08-24T09:11:29.879" v="1142" actId="1076"/>
          <ac:spMkLst>
            <pc:docMk/>
            <pc:sldMk cId="3808709151" sldId="301"/>
            <ac:spMk id="2" creationId="{6C790C92-E6A6-319A-9C95-6BBA13C3969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19" y="2166365"/>
            <a:ext cx="8603674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970315"/>
            <a:ext cx="6858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2023/8/24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7287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2023/8/24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2581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764484" y="0"/>
            <a:ext cx="20574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468" y="609600"/>
            <a:ext cx="1801785" cy="56388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609600"/>
            <a:ext cx="5979968" cy="56388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422855"/>
            <a:ext cx="2057397" cy="365125"/>
          </a:xfrm>
        </p:spPr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2023/8/24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32102" y="6422855"/>
            <a:ext cx="3209752" cy="365125"/>
          </a:xfrm>
        </p:spPr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54787" y="6422855"/>
            <a:ext cx="659819" cy="365125"/>
          </a:xfrm>
        </p:spPr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6667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2023/8/24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3245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5132" y="2059012"/>
            <a:ext cx="9146751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893" y="2208879"/>
            <a:ext cx="78867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0" baseline="0">
                <a:solidFill>
                  <a:schemeClr val="bg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893" y="3984400"/>
            <a:ext cx="78867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3214FB4-68D4-45B2-9D91-3EE53B8C4A45}" type="datetimeFigureOut">
              <a:rPr kumimoji="1" lang="ja-JP" altLang="en-US" smtClean="0"/>
              <a:pPr/>
              <a:t>2023/8/24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76578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797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011680"/>
            <a:ext cx="365760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2023/8/24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5620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656566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428" y="1913470"/>
            <a:ext cx="365760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428" y="2656564"/>
            <a:ext cx="365760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2023/8/24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1966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2023/8/24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1113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2023/8/24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6744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48840"/>
            <a:ext cx="4572000" cy="38404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92568" y="2147487"/>
            <a:ext cx="256032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2023/8/24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14674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0" y="2211494"/>
            <a:ext cx="4754880" cy="384048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85351" y="2150621"/>
            <a:ext cx="256032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14FB4-68D4-45B2-9D91-3EE53B8C4A45}" type="datetimeFigureOut">
              <a:rPr kumimoji="1" lang="ja-JP" altLang="en-US" smtClean="0"/>
              <a:pPr/>
              <a:t>2023/8/24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2290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62" y="176109"/>
            <a:ext cx="9141714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019" y="284176"/>
            <a:ext cx="777240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019" y="2011680"/>
            <a:ext cx="777240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557" y="6422855"/>
            <a:ext cx="2595043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73214FB4-68D4-45B2-9D91-3EE53B8C4A45}" type="datetimeFigureOut">
              <a:rPr kumimoji="1" lang="ja-JP" altLang="en-US" smtClean="0"/>
              <a:pPr/>
              <a:t>2023/8/24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91000" y="6422855"/>
            <a:ext cx="40606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65139" y="6422855"/>
            <a:ext cx="709698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A9A766A0-D3F4-4226-8264-301779DF203E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535210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kumimoji="1"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">
            <a:extLst>
              <a:ext uri="{FF2B5EF4-FFF2-40B4-BE49-F238E27FC236}">
                <a16:creationId xmlns:a16="http://schemas.microsoft.com/office/drawing/2014/main" id="{6C790C92-E6A6-319A-9C95-6BBA13C3969D}"/>
              </a:ext>
            </a:extLst>
          </p:cNvPr>
          <p:cNvSpPr/>
          <p:nvPr/>
        </p:nvSpPr>
        <p:spPr>
          <a:xfrm>
            <a:off x="938622" y="1371600"/>
            <a:ext cx="7266755" cy="4114800"/>
          </a:xfrm>
          <a:custGeom>
            <a:avLst/>
            <a:gdLst/>
            <a:ahLst/>
            <a:cxnLst/>
            <a:rect l="l" t="t" r="r" b="b"/>
            <a:pathLst>
              <a:path w="7266755" h="4114800">
                <a:moveTo>
                  <a:pt x="0" y="0"/>
                </a:moveTo>
                <a:lnTo>
                  <a:pt x="7266755" y="0"/>
                </a:lnTo>
                <a:lnTo>
                  <a:pt x="726675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087091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2">
            <a:extLst>
              <a:ext uri="{FF2B5EF4-FFF2-40B4-BE49-F238E27FC236}">
                <a16:creationId xmlns:a16="http://schemas.microsoft.com/office/drawing/2014/main" id="{274FEBD6-2E9F-EE4D-397B-49E35BBEA8B3}"/>
              </a:ext>
            </a:extLst>
          </p:cNvPr>
          <p:cNvSpPr/>
          <p:nvPr/>
        </p:nvSpPr>
        <p:spPr>
          <a:xfrm>
            <a:off x="683332" y="548680"/>
            <a:ext cx="7489068" cy="5756495"/>
          </a:xfrm>
          <a:custGeom>
            <a:avLst/>
            <a:gdLst/>
            <a:ahLst/>
            <a:cxnLst/>
            <a:rect l="l" t="t" r="r" b="b"/>
            <a:pathLst>
              <a:path w="12352120" h="8229600">
                <a:moveTo>
                  <a:pt x="0" y="0"/>
                </a:moveTo>
                <a:lnTo>
                  <a:pt x="12352120" y="0"/>
                </a:lnTo>
                <a:lnTo>
                  <a:pt x="123521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Blocker"/>
          <p:cNvSpPr/>
          <p:nvPr/>
        </p:nvSpPr>
        <p:spPr>
          <a:xfrm>
            <a:off x="691890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Blocker"/>
          <p:cNvSpPr/>
          <p:nvPr/>
        </p:nvSpPr>
        <p:spPr>
          <a:xfrm>
            <a:off x="2555776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Blocker"/>
          <p:cNvSpPr/>
          <p:nvPr/>
        </p:nvSpPr>
        <p:spPr>
          <a:xfrm>
            <a:off x="442798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Blocker"/>
          <p:cNvSpPr/>
          <p:nvPr/>
        </p:nvSpPr>
        <p:spPr>
          <a:xfrm>
            <a:off x="630019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Blocker"/>
          <p:cNvSpPr/>
          <p:nvPr/>
        </p:nvSpPr>
        <p:spPr>
          <a:xfrm>
            <a:off x="683450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Blocker"/>
          <p:cNvSpPr/>
          <p:nvPr/>
        </p:nvSpPr>
        <p:spPr>
          <a:xfrm>
            <a:off x="2555776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Blocker"/>
          <p:cNvSpPr/>
          <p:nvPr/>
        </p:nvSpPr>
        <p:spPr>
          <a:xfrm>
            <a:off x="4427984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Blocker"/>
          <p:cNvSpPr/>
          <p:nvPr/>
        </p:nvSpPr>
        <p:spPr>
          <a:xfrm>
            <a:off x="6300192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Blocker"/>
          <p:cNvSpPr/>
          <p:nvPr/>
        </p:nvSpPr>
        <p:spPr>
          <a:xfrm>
            <a:off x="69189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Blocker"/>
          <p:cNvSpPr/>
          <p:nvPr/>
        </p:nvSpPr>
        <p:spPr>
          <a:xfrm>
            <a:off x="257242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Blocker"/>
          <p:cNvSpPr/>
          <p:nvPr/>
        </p:nvSpPr>
        <p:spPr>
          <a:xfrm>
            <a:off x="4427984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Blocker"/>
          <p:cNvSpPr/>
          <p:nvPr/>
        </p:nvSpPr>
        <p:spPr>
          <a:xfrm>
            <a:off x="6300192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Blocker"/>
          <p:cNvSpPr/>
          <p:nvPr/>
        </p:nvSpPr>
        <p:spPr>
          <a:xfrm>
            <a:off x="683568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Blocker"/>
          <p:cNvSpPr/>
          <p:nvPr/>
        </p:nvSpPr>
        <p:spPr>
          <a:xfrm>
            <a:off x="2555776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Blocker"/>
          <p:cNvSpPr/>
          <p:nvPr/>
        </p:nvSpPr>
        <p:spPr>
          <a:xfrm>
            <a:off x="4427984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Blocker"/>
          <p:cNvSpPr/>
          <p:nvPr/>
        </p:nvSpPr>
        <p:spPr>
          <a:xfrm>
            <a:off x="6300192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AutoShape 4" descr="中華人民共和国の国旗 - Wikipedia">
            <a:extLst>
              <a:ext uri="{FF2B5EF4-FFF2-40B4-BE49-F238E27FC236}">
                <a16:creationId xmlns:a16="http://schemas.microsoft.com/office/drawing/2014/main" id="{C1C99E97-33D7-48EE-BF91-6BE2537968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5C77921-151A-37F5-4AF1-2AE44B63E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017" y="5585095"/>
            <a:ext cx="17619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7177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6">
            <a:extLst>
              <a:ext uri="{FF2B5EF4-FFF2-40B4-BE49-F238E27FC236}">
                <a16:creationId xmlns:a16="http://schemas.microsoft.com/office/drawing/2014/main" id="{EEBA712D-9C34-EEF1-5EE1-A246672CE924}"/>
              </a:ext>
            </a:extLst>
          </p:cNvPr>
          <p:cNvSpPr/>
          <p:nvPr/>
        </p:nvSpPr>
        <p:spPr>
          <a:xfrm rot="1869841">
            <a:off x="-36558" y="2669314"/>
            <a:ext cx="8702197" cy="2233903"/>
          </a:xfrm>
          <a:custGeom>
            <a:avLst/>
            <a:gdLst/>
            <a:ahLst/>
            <a:cxnLst/>
            <a:rect l="l" t="t" r="r" b="b"/>
            <a:pathLst>
              <a:path w="16230600" h="4463415">
                <a:moveTo>
                  <a:pt x="0" y="0"/>
                </a:moveTo>
                <a:lnTo>
                  <a:pt x="16230600" y="0"/>
                </a:lnTo>
                <a:lnTo>
                  <a:pt x="16230600" y="4463416"/>
                </a:lnTo>
                <a:lnTo>
                  <a:pt x="0" y="44634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Blocker"/>
          <p:cNvSpPr/>
          <p:nvPr/>
        </p:nvSpPr>
        <p:spPr>
          <a:xfrm>
            <a:off x="700212" y="547276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Blocker"/>
          <p:cNvSpPr/>
          <p:nvPr/>
        </p:nvSpPr>
        <p:spPr>
          <a:xfrm>
            <a:off x="2555776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Blocker"/>
          <p:cNvSpPr/>
          <p:nvPr/>
        </p:nvSpPr>
        <p:spPr>
          <a:xfrm>
            <a:off x="442798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Blocker"/>
          <p:cNvSpPr/>
          <p:nvPr/>
        </p:nvSpPr>
        <p:spPr>
          <a:xfrm>
            <a:off x="630019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Blocker"/>
          <p:cNvSpPr/>
          <p:nvPr/>
        </p:nvSpPr>
        <p:spPr>
          <a:xfrm>
            <a:off x="683450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Blocker"/>
          <p:cNvSpPr/>
          <p:nvPr/>
        </p:nvSpPr>
        <p:spPr>
          <a:xfrm>
            <a:off x="2555776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Blocker"/>
          <p:cNvSpPr/>
          <p:nvPr/>
        </p:nvSpPr>
        <p:spPr>
          <a:xfrm>
            <a:off x="4427984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Blocker"/>
          <p:cNvSpPr/>
          <p:nvPr/>
        </p:nvSpPr>
        <p:spPr>
          <a:xfrm>
            <a:off x="6300192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Blocker"/>
          <p:cNvSpPr/>
          <p:nvPr/>
        </p:nvSpPr>
        <p:spPr>
          <a:xfrm>
            <a:off x="69189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Blocker"/>
          <p:cNvSpPr/>
          <p:nvPr/>
        </p:nvSpPr>
        <p:spPr>
          <a:xfrm>
            <a:off x="257242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Blocker"/>
          <p:cNvSpPr/>
          <p:nvPr/>
        </p:nvSpPr>
        <p:spPr>
          <a:xfrm>
            <a:off x="4427984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Blocker"/>
          <p:cNvSpPr/>
          <p:nvPr/>
        </p:nvSpPr>
        <p:spPr>
          <a:xfrm>
            <a:off x="6300192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Blocker"/>
          <p:cNvSpPr/>
          <p:nvPr/>
        </p:nvSpPr>
        <p:spPr>
          <a:xfrm>
            <a:off x="683568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Blocker"/>
          <p:cNvSpPr/>
          <p:nvPr/>
        </p:nvSpPr>
        <p:spPr>
          <a:xfrm>
            <a:off x="2555776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Blocker"/>
          <p:cNvSpPr/>
          <p:nvPr/>
        </p:nvSpPr>
        <p:spPr>
          <a:xfrm>
            <a:off x="4427984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Blocker"/>
          <p:cNvSpPr/>
          <p:nvPr/>
        </p:nvSpPr>
        <p:spPr>
          <a:xfrm>
            <a:off x="6300192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AutoShape 4" descr="中華人民共和国の国旗 - Wikipedia">
            <a:extLst>
              <a:ext uri="{FF2B5EF4-FFF2-40B4-BE49-F238E27FC236}">
                <a16:creationId xmlns:a16="http://schemas.microsoft.com/office/drawing/2014/main" id="{C1C99E97-33D7-48EE-BF91-6BE2537968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5C77921-151A-37F5-4AF1-2AE44B63E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017" y="5585095"/>
            <a:ext cx="17619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2463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5">
            <a:extLst>
              <a:ext uri="{FF2B5EF4-FFF2-40B4-BE49-F238E27FC236}">
                <a16:creationId xmlns:a16="http://schemas.microsoft.com/office/drawing/2014/main" id="{985863D3-E470-974C-7DB0-1B425D08F567}"/>
              </a:ext>
            </a:extLst>
          </p:cNvPr>
          <p:cNvSpPr/>
          <p:nvPr/>
        </p:nvSpPr>
        <p:spPr>
          <a:xfrm>
            <a:off x="725070" y="548679"/>
            <a:ext cx="7447330" cy="5756495"/>
          </a:xfrm>
          <a:custGeom>
            <a:avLst/>
            <a:gdLst/>
            <a:ahLst/>
            <a:cxnLst/>
            <a:rect l="l" t="t" r="r" b="b"/>
            <a:pathLst>
              <a:path w="12282985" h="8229600">
                <a:moveTo>
                  <a:pt x="0" y="0"/>
                </a:moveTo>
                <a:lnTo>
                  <a:pt x="12282986" y="0"/>
                </a:lnTo>
                <a:lnTo>
                  <a:pt x="12282986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Blocker"/>
          <p:cNvSpPr/>
          <p:nvPr/>
        </p:nvSpPr>
        <p:spPr>
          <a:xfrm>
            <a:off x="724952" y="554522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Blocker"/>
          <p:cNvSpPr/>
          <p:nvPr/>
        </p:nvSpPr>
        <p:spPr>
          <a:xfrm>
            <a:off x="2555776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Blocker"/>
          <p:cNvSpPr/>
          <p:nvPr/>
        </p:nvSpPr>
        <p:spPr>
          <a:xfrm>
            <a:off x="442798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Blocker"/>
          <p:cNvSpPr/>
          <p:nvPr/>
        </p:nvSpPr>
        <p:spPr>
          <a:xfrm>
            <a:off x="630019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Blocker"/>
          <p:cNvSpPr/>
          <p:nvPr/>
        </p:nvSpPr>
        <p:spPr>
          <a:xfrm>
            <a:off x="683450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Blocker"/>
          <p:cNvSpPr/>
          <p:nvPr/>
        </p:nvSpPr>
        <p:spPr>
          <a:xfrm>
            <a:off x="2555776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Blocker"/>
          <p:cNvSpPr/>
          <p:nvPr/>
        </p:nvSpPr>
        <p:spPr>
          <a:xfrm>
            <a:off x="4427984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Blocker"/>
          <p:cNvSpPr/>
          <p:nvPr/>
        </p:nvSpPr>
        <p:spPr>
          <a:xfrm>
            <a:off x="6300192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Blocker"/>
          <p:cNvSpPr/>
          <p:nvPr/>
        </p:nvSpPr>
        <p:spPr>
          <a:xfrm>
            <a:off x="69189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Blocker"/>
          <p:cNvSpPr/>
          <p:nvPr/>
        </p:nvSpPr>
        <p:spPr>
          <a:xfrm>
            <a:off x="257242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Blocker"/>
          <p:cNvSpPr/>
          <p:nvPr/>
        </p:nvSpPr>
        <p:spPr>
          <a:xfrm>
            <a:off x="4427984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Blocker"/>
          <p:cNvSpPr/>
          <p:nvPr/>
        </p:nvSpPr>
        <p:spPr>
          <a:xfrm>
            <a:off x="6300192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Blocker"/>
          <p:cNvSpPr/>
          <p:nvPr/>
        </p:nvSpPr>
        <p:spPr>
          <a:xfrm>
            <a:off x="683568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Blocker"/>
          <p:cNvSpPr/>
          <p:nvPr/>
        </p:nvSpPr>
        <p:spPr>
          <a:xfrm>
            <a:off x="2555776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Blocker"/>
          <p:cNvSpPr/>
          <p:nvPr/>
        </p:nvSpPr>
        <p:spPr>
          <a:xfrm>
            <a:off x="4427984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Blocker"/>
          <p:cNvSpPr/>
          <p:nvPr/>
        </p:nvSpPr>
        <p:spPr>
          <a:xfrm>
            <a:off x="6300192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AutoShape 4" descr="中華人民共和国の国旗 - Wikipedia">
            <a:extLst>
              <a:ext uri="{FF2B5EF4-FFF2-40B4-BE49-F238E27FC236}">
                <a16:creationId xmlns:a16="http://schemas.microsoft.com/office/drawing/2014/main" id="{C1C99E97-33D7-48EE-BF91-6BE2537968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5C77921-151A-37F5-4AF1-2AE44B63E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017" y="5585095"/>
            <a:ext cx="17619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4759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21">
            <a:extLst>
              <a:ext uri="{FF2B5EF4-FFF2-40B4-BE49-F238E27FC236}">
                <a16:creationId xmlns:a16="http://schemas.microsoft.com/office/drawing/2014/main" id="{75A6DCCE-E326-5BE1-6F57-0A80A51C4838}"/>
              </a:ext>
            </a:extLst>
          </p:cNvPr>
          <p:cNvSpPr/>
          <p:nvPr/>
        </p:nvSpPr>
        <p:spPr>
          <a:xfrm>
            <a:off x="691890" y="520687"/>
            <a:ext cx="7480510" cy="5774505"/>
          </a:xfrm>
          <a:custGeom>
            <a:avLst/>
            <a:gdLst/>
            <a:ahLst/>
            <a:cxnLst/>
            <a:rect l="l" t="t" r="r" b="b"/>
            <a:pathLst>
              <a:path w="12352120" h="8229600">
                <a:moveTo>
                  <a:pt x="0" y="0"/>
                </a:moveTo>
                <a:lnTo>
                  <a:pt x="12352120" y="0"/>
                </a:lnTo>
                <a:lnTo>
                  <a:pt x="123521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Blocker"/>
          <p:cNvSpPr/>
          <p:nvPr/>
        </p:nvSpPr>
        <p:spPr>
          <a:xfrm>
            <a:off x="700212" y="559764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Blocker"/>
          <p:cNvSpPr/>
          <p:nvPr/>
        </p:nvSpPr>
        <p:spPr>
          <a:xfrm>
            <a:off x="2547392" y="562807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Blocker"/>
          <p:cNvSpPr/>
          <p:nvPr/>
        </p:nvSpPr>
        <p:spPr>
          <a:xfrm>
            <a:off x="442798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Blocker"/>
          <p:cNvSpPr/>
          <p:nvPr/>
        </p:nvSpPr>
        <p:spPr>
          <a:xfrm>
            <a:off x="630019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Blocker"/>
          <p:cNvSpPr/>
          <p:nvPr/>
        </p:nvSpPr>
        <p:spPr>
          <a:xfrm>
            <a:off x="683450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Blocker"/>
          <p:cNvSpPr/>
          <p:nvPr/>
        </p:nvSpPr>
        <p:spPr>
          <a:xfrm>
            <a:off x="2555776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Blocker"/>
          <p:cNvSpPr/>
          <p:nvPr/>
        </p:nvSpPr>
        <p:spPr>
          <a:xfrm>
            <a:off x="4427984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Blocker"/>
          <p:cNvSpPr/>
          <p:nvPr/>
        </p:nvSpPr>
        <p:spPr>
          <a:xfrm>
            <a:off x="6300192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Blocker"/>
          <p:cNvSpPr/>
          <p:nvPr/>
        </p:nvSpPr>
        <p:spPr>
          <a:xfrm>
            <a:off x="69189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Blocker"/>
          <p:cNvSpPr/>
          <p:nvPr/>
        </p:nvSpPr>
        <p:spPr>
          <a:xfrm>
            <a:off x="257242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Blocker"/>
          <p:cNvSpPr/>
          <p:nvPr/>
        </p:nvSpPr>
        <p:spPr>
          <a:xfrm>
            <a:off x="4427984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Blocker"/>
          <p:cNvSpPr/>
          <p:nvPr/>
        </p:nvSpPr>
        <p:spPr>
          <a:xfrm>
            <a:off x="6300192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Blocker"/>
          <p:cNvSpPr/>
          <p:nvPr/>
        </p:nvSpPr>
        <p:spPr>
          <a:xfrm>
            <a:off x="683568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Blocker"/>
          <p:cNvSpPr/>
          <p:nvPr/>
        </p:nvSpPr>
        <p:spPr>
          <a:xfrm>
            <a:off x="2555776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Blocker"/>
          <p:cNvSpPr/>
          <p:nvPr/>
        </p:nvSpPr>
        <p:spPr>
          <a:xfrm>
            <a:off x="4427984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Blocker"/>
          <p:cNvSpPr/>
          <p:nvPr/>
        </p:nvSpPr>
        <p:spPr>
          <a:xfrm>
            <a:off x="6300192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AutoShape 4" descr="中華人民共和国の国旗 - Wikipedia">
            <a:extLst>
              <a:ext uri="{FF2B5EF4-FFF2-40B4-BE49-F238E27FC236}">
                <a16:creationId xmlns:a16="http://schemas.microsoft.com/office/drawing/2014/main" id="{C1C99E97-33D7-48EE-BF91-6BE2537968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5C77921-151A-37F5-4AF1-2AE44B63E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017" y="5585095"/>
            <a:ext cx="17619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88613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3">
            <a:extLst>
              <a:ext uri="{FF2B5EF4-FFF2-40B4-BE49-F238E27FC236}">
                <a16:creationId xmlns:a16="http://schemas.microsoft.com/office/drawing/2014/main" id="{CD441462-11D1-0D2D-AC87-D1D3E8C1701C}"/>
              </a:ext>
            </a:extLst>
          </p:cNvPr>
          <p:cNvSpPr/>
          <p:nvPr/>
        </p:nvSpPr>
        <p:spPr>
          <a:xfrm>
            <a:off x="683450" y="548680"/>
            <a:ext cx="7488950" cy="5756495"/>
          </a:xfrm>
          <a:custGeom>
            <a:avLst/>
            <a:gdLst/>
            <a:ahLst/>
            <a:cxnLst/>
            <a:rect l="l" t="t" r="r" b="b"/>
            <a:pathLst>
              <a:path w="12352120" h="8229600">
                <a:moveTo>
                  <a:pt x="0" y="0"/>
                </a:moveTo>
                <a:lnTo>
                  <a:pt x="12352120" y="0"/>
                </a:lnTo>
                <a:lnTo>
                  <a:pt x="123521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Blocker"/>
          <p:cNvSpPr/>
          <p:nvPr/>
        </p:nvSpPr>
        <p:spPr>
          <a:xfrm>
            <a:off x="70021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Blocker"/>
          <p:cNvSpPr/>
          <p:nvPr/>
        </p:nvSpPr>
        <p:spPr>
          <a:xfrm>
            <a:off x="2555776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Blocker"/>
          <p:cNvSpPr/>
          <p:nvPr/>
        </p:nvSpPr>
        <p:spPr>
          <a:xfrm>
            <a:off x="442798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Blocker"/>
          <p:cNvSpPr/>
          <p:nvPr/>
        </p:nvSpPr>
        <p:spPr>
          <a:xfrm>
            <a:off x="630019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Blocker"/>
          <p:cNvSpPr/>
          <p:nvPr/>
        </p:nvSpPr>
        <p:spPr>
          <a:xfrm>
            <a:off x="683450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Blocker"/>
          <p:cNvSpPr/>
          <p:nvPr/>
        </p:nvSpPr>
        <p:spPr>
          <a:xfrm>
            <a:off x="2555776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Blocker"/>
          <p:cNvSpPr/>
          <p:nvPr/>
        </p:nvSpPr>
        <p:spPr>
          <a:xfrm>
            <a:off x="4427984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Blocker"/>
          <p:cNvSpPr/>
          <p:nvPr/>
        </p:nvSpPr>
        <p:spPr>
          <a:xfrm>
            <a:off x="6300192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Blocker"/>
          <p:cNvSpPr/>
          <p:nvPr/>
        </p:nvSpPr>
        <p:spPr>
          <a:xfrm>
            <a:off x="69189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Blocker"/>
          <p:cNvSpPr/>
          <p:nvPr/>
        </p:nvSpPr>
        <p:spPr>
          <a:xfrm>
            <a:off x="257242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Blocker"/>
          <p:cNvSpPr/>
          <p:nvPr/>
        </p:nvSpPr>
        <p:spPr>
          <a:xfrm>
            <a:off x="4427984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Blocker"/>
          <p:cNvSpPr/>
          <p:nvPr/>
        </p:nvSpPr>
        <p:spPr>
          <a:xfrm>
            <a:off x="6300192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Blocker"/>
          <p:cNvSpPr/>
          <p:nvPr/>
        </p:nvSpPr>
        <p:spPr>
          <a:xfrm>
            <a:off x="683568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Blocker"/>
          <p:cNvSpPr/>
          <p:nvPr/>
        </p:nvSpPr>
        <p:spPr>
          <a:xfrm>
            <a:off x="2555776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Blocker"/>
          <p:cNvSpPr/>
          <p:nvPr/>
        </p:nvSpPr>
        <p:spPr>
          <a:xfrm>
            <a:off x="4427984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Blocker"/>
          <p:cNvSpPr/>
          <p:nvPr/>
        </p:nvSpPr>
        <p:spPr>
          <a:xfrm>
            <a:off x="6300192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AutoShape 4" descr="中華人民共和国の国旗 - Wikipedia">
            <a:extLst>
              <a:ext uri="{FF2B5EF4-FFF2-40B4-BE49-F238E27FC236}">
                <a16:creationId xmlns:a16="http://schemas.microsoft.com/office/drawing/2014/main" id="{C1C99E97-33D7-48EE-BF91-6BE2537968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5C77921-151A-37F5-4AF1-2AE44B63E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017" y="5585095"/>
            <a:ext cx="17619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8170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9">
            <a:extLst>
              <a:ext uri="{FF2B5EF4-FFF2-40B4-BE49-F238E27FC236}">
                <a16:creationId xmlns:a16="http://schemas.microsoft.com/office/drawing/2014/main" id="{E50A79D6-2965-1BBC-D007-5BB055059BFD}"/>
              </a:ext>
            </a:extLst>
          </p:cNvPr>
          <p:cNvSpPr/>
          <p:nvPr/>
        </p:nvSpPr>
        <p:spPr>
          <a:xfrm>
            <a:off x="752097" y="569549"/>
            <a:ext cx="7385062" cy="5735626"/>
          </a:xfrm>
          <a:custGeom>
            <a:avLst/>
            <a:gdLst/>
            <a:ahLst/>
            <a:cxnLst/>
            <a:rect l="l" t="t" r="r" b="b"/>
            <a:pathLst>
              <a:path w="13687484" h="8229600">
                <a:moveTo>
                  <a:pt x="0" y="0"/>
                </a:moveTo>
                <a:lnTo>
                  <a:pt x="13687484" y="0"/>
                </a:lnTo>
                <a:lnTo>
                  <a:pt x="1368748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Blocker"/>
          <p:cNvSpPr/>
          <p:nvPr/>
        </p:nvSpPr>
        <p:spPr>
          <a:xfrm>
            <a:off x="69183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Blocker"/>
          <p:cNvSpPr/>
          <p:nvPr/>
        </p:nvSpPr>
        <p:spPr>
          <a:xfrm>
            <a:off x="2555776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Blocker"/>
          <p:cNvSpPr/>
          <p:nvPr/>
        </p:nvSpPr>
        <p:spPr>
          <a:xfrm>
            <a:off x="442798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Blocker"/>
          <p:cNvSpPr/>
          <p:nvPr/>
        </p:nvSpPr>
        <p:spPr>
          <a:xfrm>
            <a:off x="630019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Blocker"/>
          <p:cNvSpPr/>
          <p:nvPr/>
        </p:nvSpPr>
        <p:spPr>
          <a:xfrm>
            <a:off x="683450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Blocker"/>
          <p:cNvSpPr/>
          <p:nvPr/>
        </p:nvSpPr>
        <p:spPr>
          <a:xfrm>
            <a:off x="2555776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Blocker"/>
          <p:cNvSpPr/>
          <p:nvPr/>
        </p:nvSpPr>
        <p:spPr>
          <a:xfrm>
            <a:off x="4427984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Blocker"/>
          <p:cNvSpPr/>
          <p:nvPr/>
        </p:nvSpPr>
        <p:spPr>
          <a:xfrm>
            <a:off x="6300192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Blocker"/>
          <p:cNvSpPr/>
          <p:nvPr/>
        </p:nvSpPr>
        <p:spPr>
          <a:xfrm>
            <a:off x="69189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Blocker"/>
          <p:cNvSpPr/>
          <p:nvPr/>
        </p:nvSpPr>
        <p:spPr>
          <a:xfrm>
            <a:off x="257242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Blocker"/>
          <p:cNvSpPr/>
          <p:nvPr/>
        </p:nvSpPr>
        <p:spPr>
          <a:xfrm>
            <a:off x="4427984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Blocker"/>
          <p:cNvSpPr/>
          <p:nvPr/>
        </p:nvSpPr>
        <p:spPr>
          <a:xfrm>
            <a:off x="6300192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Blocker"/>
          <p:cNvSpPr/>
          <p:nvPr/>
        </p:nvSpPr>
        <p:spPr>
          <a:xfrm>
            <a:off x="683568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Blocker"/>
          <p:cNvSpPr/>
          <p:nvPr/>
        </p:nvSpPr>
        <p:spPr>
          <a:xfrm>
            <a:off x="2555776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Blocker"/>
          <p:cNvSpPr/>
          <p:nvPr/>
        </p:nvSpPr>
        <p:spPr>
          <a:xfrm>
            <a:off x="4427984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Blocker"/>
          <p:cNvSpPr/>
          <p:nvPr/>
        </p:nvSpPr>
        <p:spPr>
          <a:xfrm>
            <a:off x="6300192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AutoShape 4" descr="中華人民共和国の国旗 - Wikipedia">
            <a:extLst>
              <a:ext uri="{FF2B5EF4-FFF2-40B4-BE49-F238E27FC236}">
                <a16:creationId xmlns:a16="http://schemas.microsoft.com/office/drawing/2014/main" id="{C1C99E97-33D7-48EE-BF91-6BE2537968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5C77921-151A-37F5-4AF1-2AE44B63E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017" y="5585095"/>
            <a:ext cx="17619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654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4">
            <a:extLst>
              <a:ext uri="{FF2B5EF4-FFF2-40B4-BE49-F238E27FC236}">
                <a16:creationId xmlns:a16="http://schemas.microsoft.com/office/drawing/2014/main" id="{32B9C4A6-0830-8412-18B4-0A9026197E0A}"/>
              </a:ext>
            </a:extLst>
          </p:cNvPr>
          <p:cNvSpPr/>
          <p:nvPr/>
        </p:nvSpPr>
        <p:spPr>
          <a:xfrm>
            <a:off x="-1476672" y="676866"/>
            <a:ext cx="9361040" cy="5472608"/>
          </a:xfrm>
          <a:custGeom>
            <a:avLst/>
            <a:gdLst/>
            <a:ahLst/>
            <a:cxnLst/>
            <a:rect l="l" t="t" r="r" b="b"/>
            <a:pathLst>
              <a:path w="14630400" h="8229600">
                <a:moveTo>
                  <a:pt x="0" y="0"/>
                </a:moveTo>
                <a:lnTo>
                  <a:pt x="14630400" y="0"/>
                </a:lnTo>
                <a:lnTo>
                  <a:pt x="146304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3" name="Blocker"/>
          <p:cNvSpPr/>
          <p:nvPr/>
        </p:nvSpPr>
        <p:spPr>
          <a:xfrm>
            <a:off x="69177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Blocker"/>
          <p:cNvSpPr/>
          <p:nvPr/>
        </p:nvSpPr>
        <p:spPr>
          <a:xfrm>
            <a:off x="2555776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Blocker"/>
          <p:cNvSpPr/>
          <p:nvPr/>
        </p:nvSpPr>
        <p:spPr>
          <a:xfrm>
            <a:off x="442798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Blocker"/>
          <p:cNvSpPr/>
          <p:nvPr/>
        </p:nvSpPr>
        <p:spPr>
          <a:xfrm>
            <a:off x="630019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Blocker"/>
          <p:cNvSpPr/>
          <p:nvPr/>
        </p:nvSpPr>
        <p:spPr>
          <a:xfrm>
            <a:off x="683450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Blocker"/>
          <p:cNvSpPr/>
          <p:nvPr/>
        </p:nvSpPr>
        <p:spPr>
          <a:xfrm>
            <a:off x="2555776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Blocker"/>
          <p:cNvSpPr/>
          <p:nvPr/>
        </p:nvSpPr>
        <p:spPr>
          <a:xfrm>
            <a:off x="4427984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Blocker"/>
          <p:cNvSpPr/>
          <p:nvPr/>
        </p:nvSpPr>
        <p:spPr>
          <a:xfrm>
            <a:off x="6300192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Blocker"/>
          <p:cNvSpPr/>
          <p:nvPr/>
        </p:nvSpPr>
        <p:spPr>
          <a:xfrm>
            <a:off x="69189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Blocker"/>
          <p:cNvSpPr/>
          <p:nvPr/>
        </p:nvSpPr>
        <p:spPr>
          <a:xfrm>
            <a:off x="257242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Blocker"/>
          <p:cNvSpPr/>
          <p:nvPr/>
        </p:nvSpPr>
        <p:spPr>
          <a:xfrm>
            <a:off x="4427984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Blocker"/>
          <p:cNvSpPr/>
          <p:nvPr/>
        </p:nvSpPr>
        <p:spPr>
          <a:xfrm>
            <a:off x="6300192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Blocker"/>
          <p:cNvSpPr/>
          <p:nvPr/>
        </p:nvSpPr>
        <p:spPr>
          <a:xfrm>
            <a:off x="683568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Blocker"/>
          <p:cNvSpPr/>
          <p:nvPr/>
        </p:nvSpPr>
        <p:spPr>
          <a:xfrm>
            <a:off x="2555776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Blocker"/>
          <p:cNvSpPr/>
          <p:nvPr/>
        </p:nvSpPr>
        <p:spPr>
          <a:xfrm>
            <a:off x="4427984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Blocker"/>
          <p:cNvSpPr/>
          <p:nvPr/>
        </p:nvSpPr>
        <p:spPr>
          <a:xfrm>
            <a:off x="6300192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AutoShape 4" descr="中華人民共和国の国旗 - Wikipedia">
            <a:extLst>
              <a:ext uri="{FF2B5EF4-FFF2-40B4-BE49-F238E27FC236}">
                <a16:creationId xmlns:a16="http://schemas.microsoft.com/office/drawing/2014/main" id="{C1C99E97-33D7-48EE-BF91-6BE2537968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5C77921-151A-37F5-4AF1-2AE44B63E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017" y="5585095"/>
            <a:ext cx="17619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7584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>
            <a:extLst>
              <a:ext uri="{FF2B5EF4-FFF2-40B4-BE49-F238E27FC236}">
                <a16:creationId xmlns:a16="http://schemas.microsoft.com/office/drawing/2014/main" id="{599B2C22-50D9-8E5D-9438-4509BE1DAE99}"/>
              </a:ext>
            </a:extLst>
          </p:cNvPr>
          <p:cNvSpPr/>
          <p:nvPr/>
        </p:nvSpPr>
        <p:spPr>
          <a:xfrm>
            <a:off x="1187624" y="849542"/>
            <a:ext cx="7128792" cy="5158916"/>
          </a:xfrm>
          <a:custGeom>
            <a:avLst/>
            <a:gdLst/>
            <a:ahLst/>
            <a:cxnLst/>
            <a:rect l="l" t="t" r="r" b="b"/>
            <a:pathLst>
              <a:path w="12398644" h="8229600">
                <a:moveTo>
                  <a:pt x="0" y="0"/>
                </a:moveTo>
                <a:lnTo>
                  <a:pt x="12398644" y="0"/>
                </a:lnTo>
                <a:lnTo>
                  <a:pt x="1239864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55069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2">
            <a:extLst>
              <a:ext uri="{FF2B5EF4-FFF2-40B4-BE49-F238E27FC236}">
                <a16:creationId xmlns:a16="http://schemas.microsoft.com/office/drawing/2014/main" id="{5EAACAE2-736C-9290-2C1A-23A1107F8260}"/>
              </a:ext>
            </a:extLst>
          </p:cNvPr>
          <p:cNvSpPr/>
          <p:nvPr/>
        </p:nvSpPr>
        <p:spPr>
          <a:xfrm>
            <a:off x="745708" y="556015"/>
            <a:ext cx="7426691" cy="5749160"/>
          </a:xfrm>
          <a:custGeom>
            <a:avLst/>
            <a:gdLst/>
            <a:ahLst/>
            <a:cxnLst/>
            <a:rect l="l" t="t" r="r" b="b"/>
            <a:pathLst>
              <a:path w="12422038" h="8229600">
                <a:moveTo>
                  <a:pt x="0" y="0"/>
                </a:moveTo>
                <a:lnTo>
                  <a:pt x="12422038" y="0"/>
                </a:lnTo>
                <a:lnTo>
                  <a:pt x="1242203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3" name="Blocker"/>
          <p:cNvSpPr/>
          <p:nvPr/>
        </p:nvSpPr>
        <p:spPr>
          <a:xfrm>
            <a:off x="70684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Blocker"/>
          <p:cNvSpPr/>
          <p:nvPr/>
        </p:nvSpPr>
        <p:spPr>
          <a:xfrm>
            <a:off x="2555776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Blocker"/>
          <p:cNvSpPr/>
          <p:nvPr/>
        </p:nvSpPr>
        <p:spPr>
          <a:xfrm>
            <a:off x="442798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Blocker"/>
          <p:cNvSpPr/>
          <p:nvPr/>
        </p:nvSpPr>
        <p:spPr>
          <a:xfrm>
            <a:off x="630019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Blocker"/>
          <p:cNvSpPr/>
          <p:nvPr/>
        </p:nvSpPr>
        <p:spPr>
          <a:xfrm>
            <a:off x="683450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Blocker"/>
          <p:cNvSpPr/>
          <p:nvPr/>
        </p:nvSpPr>
        <p:spPr>
          <a:xfrm>
            <a:off x="2555776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Blocker"/>
          <p:cNvSpPr/>
          <p:nvPr/>
        </p:nvSpPr>
        <p:spPr>
          <a:xfrm>
            <a:off x="4427984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Blocker"/>
          <p:cNvSpPr/>
          <p:nvPr/>
        </p:nvSpPr>
        <p:spPr>
          <a:xfrm>
            <a:off x="6300192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Blocker"/>
          <p:cNvSpPr/>
          <p:nvPr/>
        </p:nvSpPr>
        <p:spPr>
          <a:xfrm>
            <a:off x="69189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Blocker"/>
          <p:cNvSpPr/>
          <p:nvPr/>
        </p:nvSpPr>
        <p:spPr>
          <a:xfrm>
            <a:off x="257242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Blocker"/>
          <p:cNvSpPr/>
          <p:nvPr/>
        </p:nvSpPr>
        <p:spPr>
          <a:xfrm>
            <a:off x="4427984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Blocker"/>
          <p:cNvSpPr/>
          <p:nvPr/>
        </p:nvSpPr>
        <p:spPr>
          <a:xfrm>
            <a:off x="6300192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Blocker"/>
          <p:cNvSpPr/>
          <p:nvPr/>
        </p:nvSpPr>
        <p:spPr>
          <a:xfrm>
            <a:off x="683568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Blocker"/>
          <p:cNvSpPr/>
          <p:nvPr/>
        </p:nvSpPr>
        <p:spPr>
          <a:xfrm>
            <a:off x="2555776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Blocker"/>
          <p:cNvSpPr/>
          <p:nvPr/>
        </p:nvSpPr>
        <p:spPr>
          <a:xfrm>
            <a:off x="4427984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Blocker"/>
          <p:cNvSpPr/>
          <p:nvPr/>
        </p:nvSpPr>
        <p:spPr>
          <a:xfrm>
            <a:off x="6300192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AutoShape 4" descr="中華人民共和国の国旗 - Wikipedia">
            <a:extLst>
              <a:ext uri="{FF2B5EF4-FFF2-40B4-BE49-F238E27FC236}">
                <a16:creationId xmlns:a16="http://schemas.microsoft.com/office/drawing/2014/main" id="{C1C99E97-33D7-48EE-BF91-6BE2537968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5C77921-151A-37F5-4AF1-2AE44B63E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017" y="5585095"/>
            <a:ext cx="17619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5113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0">
            <a:extLst>
              <a:ext uri="{FF2B5EF4-FFF2-40B4-BE49-F238E27FC236}">
                <a16:creationId xmlns:a16="http://schemas.microsoft.com/office/drawing/2014/main" id="{33565239-D4E4-9678-FC7C-0268EE011D1D}"/>
              </a:ext>
            </a:extLst>
          </p:cNvPr>
          <p:cNvSpPr/>
          <p:nvPr/>
        </p:nvSpPr>
        <p:spPr>
          <a:xfrm>
            <a:off x="755848" y="548680"/>
            <a:ext cx="7344544" cy="5688632"/>
          </a:xfrm>
          <a:custGeom>
            <a:avLst/>
            <a:gdLst/>
            <a:ahLst/>
            <a:cxnLst/>
            <a:rect l="l" t="t" r="r" b="b"/>
            <a:pathLst>
              <a:path w="10972800" h="8229600">
                <a:moveTo>
                  <a:pt x="0" y="0"/>
                </a:moveTo>
                <a:lnTo>
                  <a:pt x="10972800" y="0"/>
                </a:lnTo>
                <a:lnTo>
                  <a:pt x="109728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Blocker"/>
          <p:cNvSpPr/>
          <p:nvPr/>
        </p:nvSpPr>
        <p:spPr>
          <a:xfrm>
            <a:off x="700212" y="542838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Blocker"/>
          <p:cNvSpPr/>
          <p:nvPr/>
        </p:nvSpPr>
        <p:spPr>
          <a:xfrm>
            <a:off x="2555776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Blocker"/>
          <p:cNvSpPr/>
          <p:nvPr/>
        </p:nvSpPr>
        <p:spPr>
          <a:xfrm>
            <a:off x="442798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Blocker"/>
          <p:cNvSpPr/>
          <p:nvPr/>
        </p:nvSpPr>
        <p:spPr>
          <a:xfrm>
            <a:off x="630019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Blocker"/>
          <p:cNvSpPr/>
          <p:nvPr/>
        </p:nvSpPr>
        <p:spPr>
          <a:xfrm>
            <a:off x="683450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Blocker"/>
          <p:cNvSpPr/>
          <p:nvPr/>
        </p:nvSpPr>
        <p:spPr>
          <a:xfrm>
            <a:off x="2555776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Blocker"/>
          <p:cNvSpPr/>
          <p:nvPr/>
        </p:nvSpPr>
        <p:spPr>
          <a:xfrm>
            <a:off x="4427984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Blocker"/>
          <p:cNvSpPr/>
          <p:nvPr/>
        </p:nvSpPr>
        <p:spPr>
          <a:xfrm>
            <a:off x="6300192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Blocker"/>
          <p:cNvSpPr/>
          <p:nvPr/>
        </p:nvSpPr>
        <p:spPr>
          <a:xfrm>
            <a:off x="69189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Blocker"/>
          <p:cNvSpPr/>
          <p:nvPr/>
        </p:nvSpPr>
        <p:spPr>
          <a:xfrm>
            <a:off x="257242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Blocker"/>
          <p:cNvSpPr/>
          <p:nvPr/>
        </p:nvSpPr>
        <p:spPr>
          <a:xfrm>
            <a:off x="4427984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Blocker"/>
          <p:cNvSpPr/>
          <p:nvPr/>
        </p:nvSpPr>
        <p:spPr>
          <a:xfrm>
            <a:off x="6300192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Blocker"/>
          <p:cNvSpPr/>
          <p:nvPr/>
        </p:nvSpPr>
        <p:spPr>
          <a:xfrm>
            <a:off x="683568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Blocker"/>
          <p:cNvSpPr/>
          <p:nvPr/>
        </p:nvSpPr>
        <p:spPr>
          <a:xfrm>
            <a:off x="2588179" y="4874633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Blocker"/>
          <p:cNvSpPr/>
          <p:nvPr/>
        </p:nvSpPr>
        <p:spPr>
          <a:xfrm>
            <a:off x="4427984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Blocker"/>
          <p:cNvSpPr/>
          <p:nvPr/>
        </p:nvSpPr>
        <p:spPr>
          <a:xfrm>
            <a:off x="6300192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AutoShape 4" descr="中華人民共和国の国旗 - Wikipedia">
            <a:extLst>
              <a:ext uri="{FF2B5EF4-FFF2-40B4-BE49-F238E27FC236}">
                <a16:creationId xmlns:a16="http://schemas.microsoft.com/office/drawing/2014/main" id="{C1C99E97-33D7-48EE-BF91-6BE2537968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5C77921-151A-37F5-4AF1-2AE44B63E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017" y="5585095"/>
            <a:ext cx="17619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0930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5">
            <a:extLst>
              <a:ext uri="{FF2B5EF4-FFF2-40B4-BE49-F238E27FC236}">
                <a16:creationId xmlns:a16="http://schemas.microsoft.com/office/drawing/2014/main" id="{0CD2A13A-D172-5963-4ADC-CA9B59AB2C92}"/>
              </a:ext>
            </a:extLst>
          </p:cNvPr>
          <p:cNvSpPr/>
          <p:nvPr/>
        </p:nvSpPr>
        <p:spPr>
          <a:xfrm>
            <a:off x="691890" y="548679"/>
            <a:ext cx="7408502" cy="5756495"/>
          </a:xfrm>
          <a:custGeom>
            <a:avLst/>
            <a:gdLst/>
            <a:ahLst/>
            <a:cxnLst/>
            <a:rect l="l" t="t" r="r" b="b"/>
            <a:pathLst>
              <a:path w="12352120" h="8229600">
                <a:moveTo>
                  <a:pt x="0" y="0"/>
                </a:moveTo>
                <a:lnTo>
                  <a:pt x="12352120" y="0"/>
                </a:lnTo>
                <a:lnTo>
                  <a:pt x="123521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Blocker"/>
          <p:cNvSpPr/>
          <p:nvPr/>
        </p:nvSpPr>
        <p:spPr>
          <a:xfrm>
            <a:off x="691890" y="53699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Blocker"/>
          <p:cNvSpPr/>
          <p:nvPr/>
        </p:nvSpPr>
        <p:spPr>
          <a:xfrm>
            <a:off x="2555776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Blocker"/>
          <p:cNvSpPr/>
          <p:nvPr/>
        </p:nvSpPr>
        <p:spPr>
          <a:xfrm>
            <a:off x="442798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Blocker"/>
          <p:cNvSpPr/>
          <p:nvPr/>
        </p:nvSpPr>
        <p:spPr>
          <a:xfrm>
            <a:off x="630019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Blocker"/>
          <p:cNvSpPr/>
          <p:nvPr/>
        </p:nvSpPr>
        <p:spPr>
          <a:xfrm>
            <a:off x="683450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Blocker"/>
          <p:cNvSpPr/>
          <p:nvPr/>
        </p:nvSpPr>
        <p:spPr>
          <a:xfrm>
            <a:off x="2555776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Blocker"/>
          <p:cNvSpPr/>
          <p:nvPr/>
        </p:nvSpPr>
        <p:spPr>
          <a:xfrm>
            <a:off x="4427984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Blocker"/>
          <p:cNvSpPr/>
          <p:nvPr/>
        </p:nvSpPr>
        <p:spPr>
          <a:xfrm>
            <a:off x="6300192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Blocker"/>
          <p:cNvSpPr/>
          <p:nvPr/>
        </p:nvSpPr>
        <p:spPr>
          <a:xfrm>
            <a:off x="69189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Blocker"/>
          <p:cNvSpPr/>
          <p:nvPr/>
        </p:nvSpPr>
        <p:spPr>
          <a:xfrm>
            <a:off x="257242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Blocker"/>
          <p:cNvSpPr/>
          <p:nvPr/>
        </p:nvSpPr>
        <p:spPr>
          <a:xfrm>
            <a:off x="4427984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Blocker"/>
          <p:cNvSpPr/>
          <p:nvPr/>
        </p:nvSpPr>
        <p:spPr>
          <a:xfrm>
            <a:off x="6300192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Blocker"/>
          <p:cNvSpPr/>
          <p:nvPr/>
        </p:nvSpPr>
        <p:spPr>
          <a:xfrm>
            <a:off x="683568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Blocker"/>
          <p:cNvSpPr/>
          <p:nvPr/>
        </p:nvSpPr>
        <p:spPr>
          <a:xfrm>
            <a:off x="2555776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Blocker"/>
          <p:cNvSpPr/>
          <p:nvPr/>
        </p:nvSpPr>
        <p:spPr>
          <a:xfrm>
            <a:off x="4427984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Blocker"/>
          <p:cNvSpPr/>
          <p:nvPr/>
        </p:nvSpPr>
        <p:spPr>
          <a:xfrm>
            <a:off x="6300192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AutoShape 4" descr="中華人民共和国の国旗 - Wikipedia">
            <a:extLst>
              <a:ext uri="{FF2B5EF4-FFF2-40B4-BE49-F238E27FC236}">
                <a16:creationId xmlns:a16="http://schemas.microsoft.com/office/drawing/2014/main" id="{C1C99E97-33D7-48EE-BF91-6BE2537968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5C77921-151A-37F5-4AF1-2AE44B63E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017" y="5585095"/>
            <a:ext cx="17619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8723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3">
            <a:extLst>
              <a:ext uri="{FF2B5EF4-FFF2-40B4-BE49-F238E27FC236}">
                <a16:creationId xmlns:a16="http://schemas.microsoft.com/office/drawing/2014/main" id="{0F61DB3C-0215-A960-2AA2-9A969F4511E0}"/>
              </a:ext>
            </a:extLst>
          </p:cNvPr>
          <p:cNvSpPr/>
          <p:nvPr/>
        </p:nvSpPr>
        <p:spPr>
          <a:xfrm>
            <a:off x="754573" y="553443"/>
            <a:ext cx="7345820" cy="5751732"/>
          </a:xfrm>
          <a:custGeom>
            <a:avLst/>
            <a:gdLst/>
            <a:ahLst/>
            <a:cxnLst/>
            <a:rect l="l" t="t" r="r" b="b"/>
            <a:pathLst>
              <a:path w="10972800" h="8229600">
                <a:moveTo>
                  <a:pt x="0" y="0"/>
                </a:moveTo>
                <a:lnTo>
                  <a:pt x="10972800" y="0"/>
                </a:lnTo>
                <a:lnTo>
                  <a:pt x="109728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Blocker"/>
          <p:cNvSpPr/>
          <p:nvPr/>
        </p:nvSpPr>
        <p:spPr>
          <a:xfrm>
            <a:off x="691890" y="527276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Blocker"/>
          <p:cNvSpPr/>
          <p:nvPr/>
        </p:nvSpPr>
        <p:spPr>
          <a:xfrm>
            <a:off x="2555776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Blocker"/>
          <p:cNvSpPr/>
          <p:nvPr/>
        </p:nvSpPr>
        <p:spPr>
          <a:xfrm>
            <a:off x="442798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Blocker"/>
          <p:cNvSpPr/>
          <p:nvPr/>
        </p:nvSpPr>
        <p:spPr>
          <a:xfrm>
            <a:off x="630019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Blocker"/>
          <p:cNvSpPr/>
          <p:nvPr/>
        </p:nvSpPr>
        <p:spPr>
          <a:xfrm>
            <a:off x="683450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Blocker"/>
          <p:cNvSpPr/>
          <p:nvPr/>
        </p:nvSpPr>
        <p:spPr>
          <a:xfrm>
            <a:off x="2555776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Blocker"/>
          <p:cNvSpPr/>
          <p:nvPr/>
        </p:nvSpPr>
        <p:spPr>
          <a:xfrm>
            <a:off x="4427984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Blocker"/>
          <p:cNvSpPr/>
          <p:nvPr/>
        </p:nvSpPr>
        <p:spPr>
          <a:xfrm>
            <a:off x="6300192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Blocker"/>
          <p:cNvSpPr/>
          <p:nvPr/>
        </p:nvSpPr>
        <p:spPr>
          <a:xfrm>
            <a:off x="69189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Blocker"/>
          <p:cNvSpPr/>
          <p:nvPr/>
        </p:nvSpPr>
        <p:spPr>
          <a:xfrm>
            <a:off x="257242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Blocker"/>
          <p:cNvSpPr/>
          <p:nvPr/>
        </p:nvSpPr>
        <p:spPr>
          <a:xfrm>
            <a:off x="4427984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Blocker"/>
          <p:cNvSpPr/>
          <p:nvPr/>
        </p:nvSpPr>
        <p:spPr>
          <a:xfrm>
            <a:off x="6300192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Blocker"/>
          <p:cNvSpPr/>
          <p:nvPr/>
        </p:nvSpPr>
        <p:spPr>
          <a:xfrm>
            <a:off x="683568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Blocker"/>
          <p:cNvSpPr/>
          <p:nvPr/>
        </p:nvSpPr>
        <p:spPr>
          <a:xfrm>
            <a:off x="2555776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Blocker"/>
          <p:cNvSpPr/>
          <p:nvPr/>
        </p:nvSpPr>
        <p:spPr>
          <a:xfrm>
            <a:off x="4427984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Blocker"/>
          <p:cNvSpPr/>
          <p:nvPr/>
        </p:nvSpPr>
        <p:spPr>
          <a:xfrm>
            <a:off x="6300192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AutoShape 4" descr="中華人民共和国の国旗 - Wikipedia">
            <a:extLst>
              <a:ext uri="{FF2B5EF4-FFF2-40B4-BE49-F238E27FC236}">
                <a16:creationId xmlns:a16="http://schemas.microsoft.com/office/drawing/2014/main" id="{C1C99E97-33D7-48EE-BF91-6BE2537968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5C77921-151A-37F5-4AF1-2AE44B63E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017" y="5585095"/>
            <a:ext cx="17619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1819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22">
            <a:extLst>
              <a:ext uri="{FF2B5EF4-FFF2-40B4-BE49-F238E27FC236}">
                <a16:creationId xmlns:a16="http://schemas.microsoft.com/office/drawing/2014/main" id="{E1AAD013-A30F-8BCE-AB66-DEB8CE4A7127}"/>
              </a:ext>
            </a:extLst>
          </p:cNvPr>
          <p:cNvSpPr/>
          <p:nvPr/>
        </p:nvSpPr>
        <p:spPr>
          <a:xfrm>
            <a:off x="701620" y="548680"/>
            <a:ext cx="7470780" cy="5756495"/>
          </a:xfrm>
          <a:custGeom>
            <a:avLst/>
            <a:gdLst/>
            <a:ahLst/>
            <a:cxnLst/>
            <a:rect l="l" t="t" r="r" b="b"/>
            <a:pathLst>
              <a:path w="10972800" h="8229600">
                <a:moveTo>
                  <a:pt x="0" y="0"/>
                </a:moveTo>
                <a:lnTo>
                  <a:pt x="10972800" y="0"/>
                </a:lnTo>
                <a:lnTo>
                  <a:pt x="109728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3" name="Blocker"/>
          <p:cNvSpPr/>
          <p:nvPr/>
        </p:nvSpPr>
        <p:spPr>
          <a:xfrm>
            <a:off x="701620" y="546608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Blocker"/>
          <p:cNvSpPr/>
          <p:nvPr/>
        </p:nvSpPr>
        <p:spPr>
          <a:xfrm>
            <a:off x="2555776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Blocker"/>
          <p:cNvSpPr/>
          <p:nvPr/>
        </p:nvSpPr>
        <p:spPr>
          <a:xfrm>
            <a:off x="442798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Blocker"/>
          <p:cNvSpPr/>
          <p:nvPr/>
        </p:nvSpPr>
        <p:spPr>
          <a:xfrm>
            <a:off x="630019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Blocker"/>
          <p:cNvSpPr/>
          <p:nvPr/>
        </p:nvSpPr>
        <p:spPr>
          <a:xfrm>
            <a:off x="683450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Blocker"/>
          <p:cNvSpPr/>
          <p:nvPr/>
        </p:nvSpPr>
        <p:spPr>
          <a:xfrm>
            <a:off x="2555776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Blocker"/>
          <p:cNvSpPr/>
          <p:nvPr/>
        </p:nvSpPr>
        <p:spPr>
          <a:xfrm>
            <a:off x="4427984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Blocker"/>
          <p:cNvSpPr/>
          <p:nvPr/>
        </p:nvSpPr>
        <p:spPr>
          <a:xfrm>
            <a:off x="6300192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Blocker"/>
          <p:cNvSpPr/>
          <p:nvPr/>
        </p:nvSpPr>
        <p:spPr>
          <a:xfrm>
            <a:off x="69189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Blocker"/>
          <p:cNvSpPr/>
          <p:nvPr/>
        </p:nvSpPr>
        <p:spPr>
          <a:xfrm>
            <a:off x="257242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Blocker"/>
          <p:cNvSpPr/>
          <p:nvPr/>
        </p:nvSpPr>
        <p:spPr>
          <a:xfrm>
            <a:off x="4427984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Blocker"/>
          <p:cNvSpPr/>
          <p:nvPr/>
        </p:nvSpPr>
        <p:spPr>
          <a:xfrm>
            <a:off x="6300192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Blocker"/>
          <p:cNvSpPr/>
          <p:nvPr/>
        </p:nvSpPr>
        <p:spPr>
          <a:xfrm>
            <a:off x="683568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Blocker"/>
          <p:cNvSpPr/>
          <p:nvPr/>
        </p:nvSpPr>
        <p:spPr>
          <a:xfrm>
            <a:off x="2555776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A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Blocker"/>
          <p:cNvSpPr/>
          <p:nvPr/>
        </p:nvSpPr>
        <p:spPr>
          <a:xfrm>
            <a:off x="4427984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B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Blocker"/>
          <p:cNvSpPr/>
          <p:nvPr/>
        </p:nvSpPr>
        <p:spPr>
          <a:xfrm>
            <a:off x="6300192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C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AutoShape 4" descr="中華人民共和国の国旗 - Wikipedia">
            <a:extLst>
              <a:ext uri="{FF2B5EF4-FFF2-40B4-BE49-F238E27FC236}">
                <a16:creationId xmlns:a16="http://schemas.microsoft.com/office/drawing/2014/main" id="{C1C99E97-33D7-48EE-BF91-6BE2537968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5C77921-151A-37F5-4AF1-2AE44B63E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017" y="5585095"/>
            <a:ext cx="17619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13920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8">
            <a:extLst>
              <a:ext uri="{FF2B5EF4-FFF2-40B4-BE49-F238E27FC236}">
                <a16:creationId xmlns:a16="http://schemas.microsoft.com/office/drawing/2014/main" id="{7CFD95C5-1F78-4E5D-1D06-43D3AD82D0BB}"/>
              </a:ext>
            </a:extLst>
          </p:cNvPr>
          <p:cNvSpPr/>
          <p:nvPr/>
        </p:nvSpPr>
        <p:spPr>
          <a:xfrm>
            <a:off x="716942" y="576525"/>
            <a:ext cx="7455458" cy="5728649"/>
          </a:xfrm>
          <a:custGeom>
            <a:avLst/>
            <a:gdLst/>
            <a:ahLst/>
            <a:cxnLst/>
            <a:rect l="l" t="t" r="r" b="b"/>
            <a:pathLst>
              <a:path w="12352120" h="8229600">
                <a:moveTo>
                  <a:pt x="0" y="0"/>
                </a:moveTo>
                <a:lnTo>
                  <a:pt x="12352120" y="0"/>
                </a:lnTo>
                <a:lnTo>
                  <a:pt x="123521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Blocker"/>
          <p:cNvSpPr/>
          <p:nvPr/>
        </p:nvSpPr>
        <p:spPr>
          <a:xfrm>
            <a:off x="716942" y="566661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Blocker"/>
          <p:cNvSpPr/>
          <p:nvPr/>
        </p:nvSpPr>
        <p:spPr>
          <a:xfrm>
            <a:off x="2555776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Blocker"/>
          <p:cNvSpPr/>
          <p:nvPr/>
        </p:nvSpPr>
        <p:spPr>
          <a:xfrm>
            <a:off x="442798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Blocker"/>
          <p:cNvSpPr/>
          <p:nvPr/>
        </p:nvSpPr>
        <p:spPr>
          <a:xfrm>
            <a:off x="630019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Blocker"/>
          <p:cNvSpPr/>
          <p:nvPr/>
        </p:nvSpPr>
        <p:spPr>
          <a:xfrm>
            <a:off x="683450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Blocker"/>
          <p:cNvSpPr/>
          <p:nvPr/>
        </p:nvSpPr>
        <p:spPr>
          <a:xfrm>
            <a:off x="2555776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Blocker"/>
          <p:cNvSpPr/>
          <p:nvPr/>
        </p:nvSpPr>
        <p:spPr>
          <a:xfrm>
            <a:off x="4427984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Blocker"/>
          <p:cNvSpPr/>
          <p:nvPr/>
        </p:nvSpPr>
        <p:spPr>
          <a:xfrm>
            <a:off x="6300192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Blocker"/>
          <p:cNvSpPr/>
          <p:nvPr/>
        </p:nvSpPr>
        <p:spPr>
          <a:xfrm>
            <a:off x="69189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Blocker"/>
          <p:cNvSpPr/>
          <p:nvPr/>
        </p:nvSpPr>
        <p:spPr>
          <a:xfrm>
            <a:off x="257242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Blocker"/>
          <p:cNvSpPr/>
          <p:nvPr/>
        </p:nvSpPr>
        <p:spPr>
          <a:xfrm>
            <a:off x="4427984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Blocker"/>
          <p:cNvSpPr/>
          <p:nvPr/>
        </p:nvSpPr>
        <p:spPr>
          <a:xfrm>
            <a:off x="6300192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Blocker"/>
          <p:cNvSpPr/>
          <p:nvPr/>
        </p:nvSpPr>
        <p:spPr>
          <a:xfrm>
            <a:off x="683568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Blocker"/>
          <p:cNvSpPr/>
          <p:nvPr/>
        </p:nvSpPr>
        <p:spPr>
          <a:xfrm>
            <a:off x="2555776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Blocker"/>
          <p:cNvSpPr/>
          <p:nvPr/>
        </p:nvSpPr>
        <p:spPr>
          <a:xfrm>
            <a:off x="4427984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Blocker"/>
          <p:cNvSpPr/>
          <p:nvPr/>
        </p:nvSpPr>
        <p:spPr>
          <a:xfrm>
            <a:off x="6300192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AutoShape 4" descr="中華人民共和国の国旗 - Wikipedia">
            <a:extLst>
              <a:ext uri="{FF2B5EF4-FFF2-40B4-BE49-F238E27FC236}">
                <a16:creationId xmlns:a16="http://schemas.microsoft.com/office/drawing/2014/main" id="{C1C99E97-33D7-48EE-BF91-6BE2537968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5C77921-151A-37F5-4AF1-2AE44B63E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017" y="5585095"/>
            <a:ext cx="17619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8414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12">
            <a:extLst>
              <a:ext uri="{FF2B5EF4-FFF2-40B4-BE49-F238E27FC236}">
                <a16:creationId xmlns:a16="http://schemas.microsoft.com/office/drawing/2014/main" id="{9583BD17-2FD9-5133-9510-60CE61D4ADCD}"/>
              </a:ext>
            </a:extLst>
          </p:cNvPr>
          <p:cNvSpPr/>
          <p:nvPr/>
        </p:nvSpPr>
        <p:spPr>
          <a:xfrm>
            <a:off x="666806" y="548680"/>
            <a:ext cx="7474712" cy="5756495"/>
          </a:xfrm>
          <a:custGeom>
            <a:avLst/>
            <a:gdLst/>
            <a:ahLst/>
            <a:cxnLst/>
            <a:rect l="l" t="t" r="r" b="b"/>
            <a:pathLst>
              <a:path w="11410191" h="8229600">
                <a:moveTo>
                  <a:pt x="0" y="0"/>
                </a:moveTo>
                <a:lnTo>
                  <a:pt x="11410190" y="0"/>
                </a:lnTo>
                <a:lnTo>
                  <a:pt x="1141019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Blocker"/>
          <p:cNvSpPr/>
          <p:nvPr/>
        </p:nvSpPr>
        <p:spPr>
          <a:xfrm>
            <a:off x="691890" y="562438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Blocker"/>
          <p:cNvSpPr/>
          <p:nvPr/>
        </p:nvSpPr>
        <p:spPr>
          <a:xfrm>
            <a:off x="2555776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Blocker"/>
          <p:cNvSpPr/>
          <p:nvPr/>
        </p:nvSpPr>
        <p:spPr>
          <a:xfrm>
            <a:off x="442798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Blocker"/>
          <p:cNvSpPr/>
          <p:nvPr/>
        </p:nvSpPr>
        <p:spPr>
          <a:xfrm>
            <a:off x="630019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Blocker"/>
          <p:cNvSpPr/>
          <p:nvPr/>
        </p:nvSpPr>
        <p:spPr>
          <a:xfrm>
            <a:off x="683450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Blocker"/>
          <p:cNvSpPr/>
          <p:nvPr/>
        </p:nvSpPr>
        <p:spPr>
          <a:xfrm>
            <a:off x="2555776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Blocker"/>
          <p:cNvSpPr/>
          <p:nvPr/>
        </p:nvSpPr>
        <p:spPr>
          <a:xfrm>
            <a:off x="4427984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Blocker"/>
          <p:cNvSpPr/>
          <p:nvPr/>
        </p:nvSpPr>
        <p:spPr>
          <a:xfrm>
            <a:off x="6300192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Blocker"/>
          <p:cNvSpPr/>
          <p:nvPr/>
        </p:nvSpPr>
        <p:spPr>
          <a:xfrm>
            <a:off x="69189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Blocker"/>
          <p:cNvSpPr/>
          <p:nvPr/>
        </p:nvSpPr>
        <p:spPr>
          <a:xfrm>
            <a:off x="257242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Blocker"/>
          <p:cNvSpPr/>
          <p:nvPr/>
        </p:nvSpPr>
        <p:spPr>
          <a:xfrm>
            <a:off x="4427984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Blocker"/>
          <p:cNvSpPr/>
          <p:nvPr/>
        </p:nvSpPr>
        <p:spPr>
          <a:xfrm>
            <a:off x="6300192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Blocker"/>
          <p:cNvSpPr/>
          <p:nvPr/>
        </p:nvSpPr>
        <p:spPr>
          <a:xfrm>
            <a:off x="683568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Blocker"/>
          <p:cNvSpPr/>
          <p:nvPr/>
        </p:nvSpPr>
        <p:spPr>
          <a:xfrm>
            <a:off x="2555776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Blocker"/>
          <p:cNvSpPr/>
          <p:nvPr/>
        </p:nvSpPr>
        <p:spPr>
          <a:xfrm>
            <a:off x="4427984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Blocker"/>
          <p:cNvSpPr/>
          <p:nvPr/>
        </p:nvSpPr>
        <p:spPr>
          <a:xfrm>
            <a:off x="6300192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AutoShape 4" descr="中華人民共和国の国旗 - Wikipedia">
            <a:extLst>
              <a:ext uri="{FF2B5EF4-FFF2-40B4-BE49-F238E27FC236}">
                <a16:creationId xmlns:a16="http://schemas.microsoft.com/office/drawing/2014/main" id="{C1C99E97-33D7-48EE-BF91-6BE2537968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5C77921-151A-37F5-4AF1-2AE44B63E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017" y="5585095"/>
            <a:ext cx="17619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392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4">
            <a:extLst>
              <a:ext uri="{FF2B5EF4-FFF2-40B4-BE49-F238E27FC236}">
                <a16:creationId xmlns:a16="http://schemas.microsoft.com/office/drawing/2014/main" id="{8BDF65CD-7374-4BE9-009B-C1434656AFEF}"/>
              </a:ext>
            </a:extLst>
          </p:cNvPr>
          <p:cNvSpPr/>
          <p:nvPr/>
        </p:nvSpPr>
        <p:spPr>
          <a:xfrm>
            <a:off x="723466" y="548680"/>
            <a:ext cx="7376926" cy="5743364"/>
          </a:xfrm>
          <a:custGeom>
            <a:avLst/>
            <a:gdLst/>
            <a:ahLst/>
            <a:cxnLst/>
            <a:rect l="l" t="t" r="r" b="b"/>
            <a:pathLst>
              <a:path w="12352120" h="8229600">
                <a:moveTo>
                  <a:pt x="0" y="0"/>
                </a:moveTo>
                <a:lnTo>
                  <a:pt x="12352120" y="0"/>
                </a:lnTo>
                <a:lnTo>
                  <a:pt x="123521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Blocker"/>
          <p:cNvSpPr/>
          <p:nvPr/>
        </p:nvSpPr>
        <p:spPr>
          <a:xfrm>
            <a:off x="708087" y="54076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5" name="Blocker"/>
          <p:cNvSpPr/>
          <p:nvPr/>
        </p:nvSpPr>
        <p:spPr>
          <a:xfrm>
            <a:off x="2555776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6" name="Blocker"/>
          <p:cNvSpPr/>
          <p:nvPr/>
        </p:nvSpPr>
        <p:spPr>
          <a:xfrm>
            <a:off x="4427984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7" name="Blocker"/>
          <p:cNvSpPr/>
          <p:nvPr/>
        </p:nvSpPr>
        <p:spPr>
          <a:xfrm>
            <a:off x="6300192" y="54868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8" name="Blocker"/>
          <p:cNvSpPr/>
          <p:nvPr/>
        </p:nvSpPr>
        <p:spPr>
          <a:xfrm>
            <a:off x="683450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9" name="Blocker"/>
          <p:cNvSpPr/>
          <p:nvPr/>
        </p:nvSpPr>
        <p:spPr>
          <a:xfrm>
            <a:off x="2555776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0" name="Blocker"/>
          <p:cNvSpPr/>
          <p:nvPr/>
        </p:nvSpPr>
        <p:spPr>
          <a:xfrm>
            <a:off x="4427984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22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1" name="Blocker"/>
          <p:cNvSpPr/>
          <p:nvPr/>
        </p:nvSpPr>
        <p:spPr>
          <a:xfrm>
            <a:off x="6300192" y="198884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23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2" name="Blocker"/>
          <p:cNvSpPr/>
          <p:nvPr/>
        </p:nvSpPr>
        <p:spPr>
          <a:xfrm>
            <a:off x="69189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24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3" name="Blocker"/>
          <p:cNvSpPr/>
          <p:nvPr/>
        </p:nvSpPr>
        <p:spPr>
          <a:xfrm>
            <a:off x="2572420" y="344068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25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4" name="Blocker"/>
          <p:cNvSpPr/>
          <p:nvPr/>
        </p:nvSpPr>
        <p:spPr>
          <a:xfrm>
            <a:off x="4427984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26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5" name="Blocker"/>
          <p:cNvSpPr/>
          <p:nvPr/>
        </p:nvSpPr>
        <p:spPr>
          <a:xfrm>
            <a:off x="6300192" y="3429000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27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6" name="Blocker"/>
          <p:cNvSpPr/>
          <p:nvPr/>
        </p:nvSpPr>
        <p:spPr>
          <a:xfrm>
            <a:off x="683568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28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7" name="Blocker"/>
          <p:cNvSpPr/>
          <p:nvPr/>
        </p:nvSpPr>
        <p:spPr>
          <a:xfrm>
            <a:off x="2555776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29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8" name="Blocker"/>
          <p:cNvSpPr/>
          <p:nvPr/>
        </p:nvSpPr>
        <p:spPr>
          <a:xfrm>
            <a:off x="4427984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30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19" name="Blocker"/>
          <p:cNvSpPr/>
          <p:nvPr/>
        </p:nvSpPr>
        <p:spPr>
          <a:xfrm>
            <a:off x="6300192" y="4865015"/>
            <a:ext cx="1872208" cy="1440160"/>
          </a:xfrm>
          <a:prstGeom prst="rect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1</a:t>
            </a:r>
            <a:endParaRPr kumimoji="1" lang="ja-JP" altLang="en-US" sz="6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4" name="AutoShape 4" descr="中華人民共和国の国旗 - Wikipedia">
            <a:extLst>
              <a:ext uri="{FF2B5EF4-FFF2-40B4-BE49-F238E27FC236}">
                <a16:creationId xmlns:a16="http://schemas.microsoft.com/office/drawing/2014/main" id="{C1C99E97-33D7-48EE-BF91-6BE25379689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85C77921-151A-37F5-4AF1-2AE44B63E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2017" y="5585095"/>
            <a:ext cx="1761983" cy="144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03148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1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縞模様">
  <a:themeElements>
    <a:clrScheme name="縞模様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縞模様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縞模様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TM03457464[[fn=配当]]</Template>
  <TotalTime>704</TotalTime>
  <Words>240</Words>
  <Application>Microsoft Office PowerPoint</Application>
  <PresentationFormat>画面に合わせる (4:3)</PresentationFormat>
  <Paragraphs>240</Paragraphs>
  <Slides>17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17</vt:i4>
      </vt:variant>
    </vt:vector>
  </HeadingPairs>
  <TitlesOfParts>
    <vt:vector size="21" baseType="lpstr">
      <vt:lpstr>Arial</vt:lpstr>
      <vt:lpstr>Corbel</vt:lpstr>
      <vt:lpstr>Wingdings</vt:lpstr>
      <vt:lpstr>縞模様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U</dc:creator>
  <cp:lastModifiedBy>朋子 岡田</cp:lastModifiedBy>
  <cp:revision>45</cp:revision>
  <dcterms:created xsi:type="dcterms:W3CDTF">2017-02-21T06:39:21Z</dcterms:created>
  <dcterms:modified xsi:type="dcterms:W3CDTF">2023-08-24T09:12:20Z</dcterms:modified>
</cp:coreProperties>
</file>