
<file path=[Content_Types].xml><?xml version="1.0" encoding="utf-8"?>
<Types xmlns="http://schemas.openxmlformats.org/package/2006/content-types">
  <Default Extension="fntdata" ContentType="application/x-fontdata"/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18288000" cy="10287000"/>
  <p:notesSz cx="6858000" cy="9144000"/>
  <p:embeddedFontLst>
    <p:embeddedFont>
      <p:font typeface="Calibri" panose="020F0502020204030204" pitchFamily="34" charset="0"/>
      <p:regular r:id="rId19"/>
      <p:bold r:id="rId20"/>
      <p:italic r:id="rId21"/>
      <p:boldItalic r:id="rId22"/>
    </p:embeddedFont>
    <p:embeddedFont>
      <p:font typeface="TAN Songbird" panose="020B0600070205080204" charset="0"/>
      <p:regular r:id="rId2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>
        <p:scale>
          <a:sx n="25" d="100"/>
          <a:sy n="25" d="100"/>
        </p:scale>
        <p:origin x="1704" y="92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3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5.fntdata"/><Relationship Id="rId10" Type="http://schemas.openxmlformats.org/officeDocument/2006/relationships/slide" Target="slides/slide9.xml"/><Relationship Id="rId19" Type="http://schemas.openxmlformats.org/officeDocument/2006/relationships/font" Target="fonts/font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4.fntdata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11/10/2023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11/10/2023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11/10/2023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11/10/2023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11/10/2023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11/10/2023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11/10/2023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svg"/><Relationship Id="rId3" Type="http://schemas.openxmlformats.org/officeDocument/2006/relationships/image" Target="../media/image2.svg"/><Relationship Id="rId7" Type="http://schemas.openxmlformats.org/officeDocument/2006/relationships/image" Target="../media/image6.svg"/><Relationship Id="rId12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10.svg"/><Relationship Id="rId5" Type="http://schemas.openxmlformats.org/officeDocument/2006/relationships/image" Target="../media/image4.svg"/><Relationship Id="rId15" Type="http://schemas.openxmlformats.org/officeDocument/2006/relationships/image" Target="../media/image14.sv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svg"/><Relationship Id="rId14" Type="http://schemas.openxmlformats.org/officeDocument/2006/relationships/image" Target="../media/image1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png"/><Relationship Id="rId3" Type="http://schemas.openxmlformats.org/officeDocument/2006/relationships/image" Target="../media/image55.png"/><Relationship Id="rId7" Type="http://schemas.openxmlformats.org/officeDocument/2006/relationships/image" Target="../media/image59.pn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8.svg"/><Relationship Id="rId5" Type="http://schemas.openxmlformats.org/officeDocument/2006/relationships/image" Target="../media/image57.png"/><Relationship Id="rId4" Type="http://schemas.openxmlformats.org/officeDocument/2006/relationships/image" Target="../media/image56.sv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6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3.svg"/><Relationship Id="rId13" Type="http://schemas.openxmlformats.org/officeDocument/2006/relationships/image" Target="../media/image78.png"/><Relationship Id="rId3" Type="http://schemas.openxmlformats.org/officeDocument/2006/relationships/image" Target="../media/image68.png"/><Relationship Id="rId7" Type="http://schemas.openxmlformats.org/officeDocument/2006/relationships/image" Target="../media/image72.png"/><Relationship Id="rId12" Type="http://schemas.openxmlformats.org/officeDocument/2006/relationships/image" Target="../media/image77.svg"/><Relationship Id="rId2" Type="http://schemas.openxmlformats.org/officeDocument/2006/relationships/image" Target="../media/image67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1.svg"/><Relationship Id="rId11" Type="http://schemas.openxmlformats.org/officeDocument/2006/relationships/image" Target="../media/image76.png"/><Relationship Id="rId5" Type="http://schemas.openxmlformats.org/officeDocument/2006/relationships/image" Target="../media/image70.png"/><Relationship Id="rId10" Type="http://schemas.openxmlformats.org/officeDocument/2006/relationships/image" Target="../media/image75.svg"/><Relationship Id="rId4" Type="http://schemas.openxmlformats.org/officeDocument/2006/relationships/image" Target="../media/image69.svg"/><Relationship Id="rId9" Type="http://schemas.openxmlformats.org/officeDocument/2006/relationships/image" Target="../media/image7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png"/><Relationship Id="rId4" Type="http://schemas.openxmlformats.org/officeDocument/2006/relationships/image" Target="../media/image17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7" Type="http://schemas.openxmlformats.org/officeDocument/2006/relationships/image" Target="../media/image2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5" Type="http://schemas.openxmlformats.org/officeDocument/2006/relationships/image" Target="../media/image24.svg"/><Relationship Id="rId4" Type="http://schemas.openxmlformats.org/officeDocument/2006/relationships/image" Target="../media/image2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svg"/><Relationship Id="rId7" Type="http://schemas.openxmlformats.org/officeDocument/2006/relationships/image" Target="../media/image32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png"/><Relationship Id="rId5" Type="http://schemas.openxmlformats.org/officeDocument/2006/relationships/image" Target="../media/image30.svg"/><Relationship Id="rId4" Type="http://schemas.openxmlformats.org/officeDocument/2006/relationships/image" Target="../media/image2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png"/><Relationship Id="rId4" Type="http://schemas.openxmlformats.org/officeDocument/2006/relationships/image" Target="../media/image33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image" Target="../media/image35.svg"/><Relationship Id="rId7" Type="http://schemas.openxmlformats.org/officeDocument/2006/relationships/image" Target="../media/image39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jpeg"/><Relationship Id="rId5" Type="http://schemas.openxmlformats.org/officeDocument/2006/relationships/image" Target="../media/image37.svg"/><Relationship Id="rId4" Type="http://schemas.openxmlformats.org/officeDocument/2006/relationships/image" Target="../media/image3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png"/><Relationship Id="rId4" Type="http://schemas.openxmlformats.org/officeDocument/2006/relationships/image" Target="../media/image4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5.png"/><Relationship Id="rId4" Type="http://schemas.openxmlformats.org/officeDocument/2006/relationships/image" Target="../media/image44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E8C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1761230">
            <a:off x="3316307" y="6190648"/>
            <a:ext cx="4251160" cy="2357461"/>
          </a:xfrm>
          <a:custGeom>
            <a:avLst/>
            <a:gdLst/>
            <a:ahLst/>
            <a:cxnLst/>
            <a:rect l="l" t="t" r="r" b="b"/>
            <a:pathLst>
              <a:path w="4251160" h="2357461">
                <a:moveTo>
                  <a:pt x="0" y="0"/>
                </a:moveTo>
                <a:lnTo>
                  <a:pt x="4251160" y="0"/>
                </a:lnTo>
                <a:lnTo>
                  <a:pt x="4251160" y="2357461"/>
                </a:lnTo>
                <a:lnTo>
                  <a:pt x="0" y="235746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 rot="8652633">
            <a:off x="-553413" y="-490322"/>
            <a:ext cx="4174525" cy="3696352"/>
          </a:xfrm>
          <a:custGeom>
            <a:avLst/>
            <a:gdLst/>
            <a:ahLst/>
            <a:cxnLst/>
            <a:rect l="l" t="t" r="r" b="b"/>
            <a:pathLst>
              <a:path w="4174525" h="3696352">
                <a:moveTo>
                  <a:pt x="0" y="0"/>
                </a:moveTo>
                <a:lnTo>
                  <a:pt x="4174525" y="0"/>
                </a:lnTo>
                <a:lnTo>
                  <a:pt x="4174525" y="3696352"/>
                </a:lnTo>
                <a:lnTo>
                  <a:pt x="0" y="3696352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 rot="2976055">
            <a:off x="15496851" y="3292804"/>
            <a:ext cx="4108464" cy="3637858"/>
          </a:xfrm>
          <a:custGeom>
            <a:avLst/>
            <a:gdLst/>
            <a:ahLst/>
            <a:cxnLst/>
            <a:rect l="l" t="t" r="r" b="b"/>
            <a:pathLst>
              <a:path w="4108464" h="3637858">
                <a:moveTo>
                  <a:pt x="0" y="0"/>
                </a:moveTo>
                <a:lnTo>
                  <a:pt x="4108464" y="0"/>
                </a:lnTo>
                <a:lnTo>
                  <a:pt x="4108464" y="3637859"/>
                </a:lnTo>
                <a:lnTo>
                  <a:pt x="0" y="3637859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14989792" y="278426"/>
            <a:ext cx="3204416" cy="3058761"/>
          </a:xfrm>
          <a:custGeom>
            <a:avLst/>
            <a:gdLst/>
            <a:ahLst/>
            <a:cxnLst/>
            <a:rect l="l" t="t" r="r" b="b"/>
            <a:pathLst>
              <a:path w="3204416" h="3058761">
                <a:moveTo>
                  <a:pt x="0" y="0"/>
                </a:moveTo>
                <a:lnTo>
                  <a:pt x="3204416" y="0"/>
                </a:lnTo>
                <a:lnTo>
                  <a:pt x="3204416" y="3058761"/>
                </a:lnTo>
                <a:lnTo>
                  <a:pt x="0" y="3058761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-1240107" y="5626877"/>
            <a:ext cx="3204416" cy="3058761"/>
          </a:xfrm>
          <a:custGeom>
            <a:avLst/>
            <a:gdLst/>
            <a:ahLst/>
            <a:cxnLst/>
            <a:rect l="l" t="t" r="r" b="b"/>
            <a:pathLst>
              <a:path w="3204416" h="3058761">
                <a:moveTo>
                  <a:pt x="0" y="0"/>
                </a:moveTo>
                <a:lnTo>
                  <a:pt x="3204416" y="0"/>
                </a:lnTo>
                <a:lnTo>
                  <a:pt x="3204416" y="3058761"/>
                </a:lnTo>
                <a:lnTo>
                  <a:pt x="0" y="3058761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384220" y="4046550"/>
            <a:ext cx="1311780" cy="1343537"/>
          </a:xfrm>
          <a:custGeom>
            <a:avLst/>
            <a:gdLst/>
            <a:ahLst/>
            <a:cxnLst/>
            <a:rect l="l" t="t" r="r" b="b"/>
            <a:pathLst>
              <a:path w="1311780" h="1343537">
                <a:moveTo>
                  <a:pt x="0" y="0"/>
                </a:moveTo>
                <a:lnTo>
                  <a:pt x="1311780" y="0"/>
                </a:lnTo>
                <a:lnTo>
                  <a:pt x="1311780" y="1343536"/>
                </a:lnTo>
                <a:lnTo>
                  <a:pt x="0" y="1343536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7594959" y="0"/>
            <a:ext cx="3098081" cy="2957260"/>
          </a:xfrm>
          <a:custGeom>
            <a:avLst/>
            <a:gdLst/>
            <a:ahLst/>
            <a:cxnLst/>
            <a:rect l="l" t="t" r="r" b="b"/>
            <a:pathLst>
              <a:path w="3098081" h="2957260">
                <a:moveTo>
                  <a:pt x="0" y="0"/>
                </a:moveTo>
                <a:lnTo>
                  <a:pt x="3098082" y="0"/>
                </a:lnTo>
                <a:lnTo>
                  <a:pt x="3098082" y="2957260"/>
                </a:lnTo>
                <a:lnTo>
                  <a:pt x="0" y="2957260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>
            <a:off x="4809554" y="3195585"/>
            <a:ext cx="7988024" cy="8245703"/>
          </a:xfrm>
          <a:custGeom>
            <a:avLst/>
            <a:gdLst/>
            <a:ahLst/>
            <a:cxnLst/>
            <a:rect l="l" t="t" r="r" b="b"/>
            <a:pathLst>
              <a:path w="7988024" h="8245703">
                <a:moveTo>
                  <a:pt x="0" y="0"/>
                </a:moveTo>
                <a:lnTo>
                  <a:pt x="7988024" y="0"/>
                </a:lnTo>
                <a:lnTo>
                  <a:pt x="7988024" y="8245703"/>
                </a:lnTo>
                <a:lnTo>
                  <a:pt x="0" y="8245703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ja-JP" altLang="en-US" dirty="0"/>
          </a:p>
        </p:txBody>
      </p:sp>
      <p:sp>
        <p:nvSpPr>
          <p:cNvPr id="10" name="TextBox 10"/>
          <p:cNvSpPr txBox="1"/>
          <p:nvPr/>
        </p:nvSpPr>
        <p:spPr>
          <a:xfrm>
            <a:off x="2453276" y="1284596"/>
            <a:ext cx="14138724" cy="153881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3193"/>
              </a:lnSpc>
            </a:pPr>
            <a:r>
              <a:rPr lang="en-US" sz="6600" dirty="0">
                <a:solidFill>
                  <a:srgbClr val="A24F4F"/>
                </a:solidFill>
                <a:latin typeface="TAN Songbird"/>
              </a:rPr>
              <a:t>GREETING CARDS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E8C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4457657" y="1028700"/>
            <a:ext cx="997123" cy="1499701"/>
          </a:xfrm>
          <a:custGeom>
            <a:avLst/>
            <a:gdLst/>
            <a:ahLst/>
            <a:cxnLst/>
            <a:rect l="l" t="t" r="r" b="b"/>
            <a:pathLst>
              <a:path w="997123" h="1499701">
                <a:moveTo>
                  <a:pt x="0" y="0"/>
                </a:moveTo>
                <a:lnTo>
                  <a:pt x="997123" y="0"/>
                </a:lnTo>
                <a:lnTo>
                  <a:pt x="997123" y="1499701"/>
                </a:lnTo>
                <a:lnTo>
                  <a:pt x="0" y="149970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0" y="2528401"/>
            <a:ext cx="11259029" cy="7501328"/>
          </a:xfrm>
          <a:custGeom>
            <a:avLst/>
            <a:gdLst/>
            <a:ahLst/>
            <a:cxnLst/>
            <a:rect l="l" t="t" r="r" b="b"/>
            <a:pathLst>
              <a:path w="11259029" h="7501328">
                <a:moveTo>
                  <a:pt x="0" y="0"/>
                </a:moveTo>
                <a:lnTo>
                  <a:pt x="11259029" y="0"/>
                </a:lnTo>
                <a:lnTo>
                  <a:pt x="11259029" y="7501329"/>
                </a:lnTo>
                <a:lnTo>
                  <a:pt x="0" y="7501329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8595182" y="2057400"/>
            <a:ext cx="12352120" cy="8229600"/>
          </a:xfrm>
          <a:custGeom>
            <a:avLst/>
            <a:gdLst/>
            <a:ahLst/>
            <a:cxnLst/>
            <a:rect l="l" t="t" r="r" b="b"/>
            <a:pathLst>
              <a:path w="12352120" h="8229600">
                <a:moveTo>
                  <a:pt x="0" y="0"/>
                </a:moveTo>
                <a:lnTo>
                  <a:pt x="12352120" y="0"/>
                </a:lnTo>
                <a:lnTo>
                  <a:pt x="12352120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F9063B5B-2CF5-0669-C7FC-9E9AD8C46EE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0480" y="609474"/>
            <a:ext cx="16235055" cy="289585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E8C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1028700"/>
            <a:ext cx="6882841" cy="10324262"/>
          </a:xfrm>
          <a:custGeom>
            <a:avLst/>
            <a:gdLst/>
            <a:ahLst/>
            <a:cxnLst/>
            <a:rect l="l" t="t" r="r" b="b"/>
            <a:pathLst>
              <a:path w="6882841" h="10324262">
                <a:moveTo>
                  <a:pt x="0" y="0"/>
                </a:moveTo>
                <a:lnTo>
                  <a:pt x="6882841" y="0"/>
                </a:lnTo>
                <a:lnTo>
                  <a:pt x="6882841" y="10324262"/>
                </a:lnTo>
                <a:lnTo>
                  <a:pt x="0" y="1032426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11C21EDE-EDE4-3FBE-FB01-11B928BDB87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" y="1005840"/>
            <a:ext cx="18288000" cy="77357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E8C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11595131" y="4028237"/>
            <a:ext cx="6427774" cy="4282505"/>
          </a:xfrm>
          <a:custGeom>
            <a:avLst/>
            <a:gdLst/>
            <a:ahLst/>
            <a:cxnLst/>
            <a:rect l="l" t="t" r="r" b="b"/>
            <a:pathLst>
              <a:path w="6427774" h="4282505">
                <a:moveTo>
                  <a:pt x="0" y="0"/>
                </a:moveTo>
                <a:lnTo>
                  <a:pt x="6427775" y="0"/>
                </a:lnTo>
                <a:lnTo>
                  <a:pt x="6427775" y="4282505"/>
                </a:lnTo>
                <a:lnTo>
                  <a:pt x="0" y="4282505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6450113" y="2533434"/>
            <a:ext cx="5145018" cy="7272111"/>
          </a:xfrm>
          <a:custGeom>
            <a:avLst/>
            <a:gdLst/>
            <a:ahLst/>
            <a:cxnLst/>
            <a:rect l="l" t="t" r="r" b="b"/>
            <a:pathLst>
              <a:path w="5145018" h="7272111">
                <a:moveTo>
                  <a:pt x="0" y="0"/>
                </a:moveTo>
                <a:lnTo>
                  <a:pt x="5145018" y="0"/>
                </a:lnTo>
                <a:lnTo>
                  <a:pt x="5145018" y="7272111"/>
                </a:lnTo>
                <a:lnTo>
                  <a:pt x="0" y="7272111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pic>
        <p:nvPicPr>
          <p:cNvPr id="7" name="図 6">
            <a:extLst>
              <a:ext uri="{FF2B5EF4-FFF2-40B4-BE49-F238E27FC236}">
                <a16:creationId xmlns:a16="http://schemas.microsoft.com/office/drawing/2014/main" id="{7AEACB97-7508-9E15-2210-E606A6BB4E9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" y="481455"/>
            <a:ext cx="17764471" cy="762284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E8C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図 8">
            <a:extLst>
              <a:ext uri="{FF2B5EF4-FFF2-40B4-BE49-F238E27FC236}">
                <a16:creationId xmlns:a16="http://schemas.microsoft.com/office/drawing/2014/main" id="{50F94098-B038-FEEA-0F30-2539537E54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7800" y="1333500"/>
            <a:ext cx="18288000" cy="8477717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E8C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8518775" y="2932940"/>
            <a:ext cx="10595317" cy="7063545"/>
          </a:xfrm>
          <a:custGeom>
            <a:avLst/>
            <a:gdLst/>
            <a:ahLst/>
            <a:cxnLst/>
            <a:rect l="l" t="t" r="r" b="b"/>
            <a:pathLst>
              <a:path w="10595317" h="7063545">
                <a:moveTo>
                  <a:pt x="0" y="0"/>
                </a:moveTo>
                <a:lnTo>
                  <a:pt x="10595318" y="0"/>
                </a:lnTo>
                <a:lnTo>
                  <a:pt x="10595318" y="7063545"/>
                </a:lnTo>
                <a:lnTo>
                  <a:pt x="0" y="7063545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15558425" y="5881685"/>
            <a:ext cx="3026184" cy="4697828"/>
          </a:xfrm>
          <a:custGeom>
            <a:avLst/>
            <a:gdLst/>
            <a:ahLst/>
            <a:cxnLst/>
            <a:rect l="l" t="t" r="r" b="b"/>
            <a:pathLst>
              <a:path w="3026184" h="4697828">
                <a:moveTo>
                  <a:pt x="0" y="0"/>
                </a:moveTo>
                <a:lnTo>
                  <a:pt x="3026184" y="0"/>
                </a:lnTo>
                <a:lnTo>
                  <a:pt x="3026184" y="4697827"/>
                </a:lnTo>
                <a:lnTo>
                  <a:pt x="0" y="4697827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-441624" y="6615993"/>
            <a:ext cx="2071116" cy="4114800"/>
          </a:xfrm>
          <a:custGeom>
            <a:avLst/>
            <a:gdLst/>
            <a:ahLst/>
            <a:cxnLst/>
            <a:rect l="l" t="t" r="r" b="b"/>
            <a:pathLst>
              <a:path w="2071116" h="4114800">
                <a:moveTo>
                  <a:pt x="0" y="0"/>
                </a:moveTo>
                <a:lnTo>
                  <a:pt x="2071116" y="0"/>
                </a:lnTo>
                <a:lnTo>
                  <a:pt x="2071116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-1549215" y="1766885"/>
            <a:ext cx="12344400" cy="8229600"/>
          </a:xfrm>
          <a:custGeom>
            <a:avLst/>
            <a:gdLst/>
            <a:ahLst/>
            <a:cxnLst/>
            <a:rect l="l" t="t" r="r" b="b"/>
            <a:pathLst>
              <a:path w="12344400" h="8229600">
                <a:moveTo>
                  <a:pt x="0" y="0"/>
                </a:moveTo>
                <a:lnTo>
                  <a:pt x="12344400" y="0"/>
                </a:lnTo>
                <a:lnTo>
                  <a:pt x="12344400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</p:sp>
      <p:pic>
        <p:nvPicPr>
          <p:cNvPr id="9" name="図 8">
            <a:extLst>
              <a:ext uri="{FF2B5EF4-FFF2-40B4-BE49-F238E27FC236}">
                <a16:creationId xmlns:a16="http://schemas.microsoft.com/office/drawing/2014/main" id="{17507938-3DBA-9A3C-0C85-52151668A9A9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5157" y="290515"/>
            <a:ext cx="16237685" cy="28956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E8C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9695612" y="2682765"/>
            <a:ext cx="8953752" cy="5965437"/>
          </a:xfrm>
          <a:custGeom>
            <a:avLst/>
            <a:gdLst/>
            <a:ahLst/>
            <a:cxnLst/>
            <a:rect l="l" t="t" r="r" b="b"/>
            <a:pathLst>
              <a:path w="8953752" h="5965437">
                <a:moveTo>
                  <a:pt x="0" y="0"/>
                </a:moveTo>
                <a:lnTo>
                  <a:pt x="8953752" y="0"/>
                </a:lnTo>
                <a:lnTo>
                  <a:pt x="8953752" y="5965438"/>
                </a:lnTo>
                <a:lnTo>
                  <a:pt x="0" y="596543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-1142349" y="2682765"/>
            <a:ext cx="10286349" cy="6164561"/>
          </a:xfrm>
          <a:custGeom>
            <a:avLst/>
            <a:gdLst/>
            <a:ahLst/>
            <a:cxnLst/>
            <a:rect l="l" t="t" r="r" b="b"/>
            <a:pathLst>
              <a:path w="10286349" h="6164561">
                <a:moveTo>
                  <a:pt x="0" y="0"/>
                </a:moveTo>
                <a:lnTo>
                  <a:pt x="10286349" y="0"/>
                </a:lnTo>
                <a:lnTo>
                  <a:pt x="10286349" y="6164561"/>
                </a:lnTo>
                <a:lnTo>
                  <a:pt x="0" y="6164561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b="-11172"/>
            </a:stretch>
          </a:blipFill>
        </p:spPr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E13C17CF-47F9-B011-39BA-95175DDA2D0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9086" y="189598"/>
            <a:ext cx="14469828" cy="289839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E8C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1669147" y="3066138"/>
            <a:ext cx="9939293" cy="7391533"/>
          </a:xfrm>
          <a:custGeom>
            <a:avLst/>
            <a:gdLst/>
            <a:ahLst/>
            <a:cxnLst/>
            <a:rect l="l" t="t" r="r" b="b"/>
            <a:pathLst>
              <a:path w="9939293" h="7391533">
                <a:moveTo>
                  <a:pt x="0" y="0"/>
                </a:moveTo>
                <a:lnTo>
                  <a:pt x="9939292" y="0"/>
                </a:lnTo>
                <a:lnTo>
                  <a:pt x="9939292" y="7391532"/>
                </a:lnTo>
                <a:lnTo>
                  <a:pt x="0" y="739153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11619"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8715370" y="3066138"/>
            <a:ext cx="10179907" cy="6786605"/>
          </a:xfrm>
          <a:custGeom>
            <a:avLst/>
            <a:gdLst/>
            <a:ahLst/>
            <a:cxnLst/>
            <a:rect l="l" t="t" r="r" b="b"/>
            <a:pathLst>
              <a:path w="10179907" h="6786605">
                <a:moveTo>
                  <a:pt x="0" y="0"/>
                </a:moveTo>
                <a:lnTo>
                  <a:pt x="10179907" y="0"/>
                </a:lnTo>
                <a:lnTo>
                  <a:pt x="10179907" y="6786605"/>
                </a:lnTo>
                <a:lnTo>
                  <a:pt x="0" y="6786605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pic>
        <p:nvPicPr>
          <p:cNvPr id="42" name="図 41">
            <a:extLst>
              <a:ext uri="{FF2B5EF4-FFF2-40B4-BE49-F238E27FC236}">
                <a16:creationId xmlns:a16="http://schemas.microsoft.com/office/drawing/2014/main" id="{CFAAF38D-9E42-017B-28EB-B530C2AA731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2357"/>
            <a:ext cx="18288000" cy="27226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E8C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4060547" y="6015524"/>
            <a:ext cx="3832546" cy="5144357"/>
          </a:xfrm>
          <a:prstGeom prst="rect">
            <a:avLst/>
          </a:prstGeom>
        </p:spPr>
      </p:pic>
      <p:sp>
        <p:nvSpPr>
          <p:cNvPr id="3" name="Freeform 3"/>
          <p:cNvSpPr/>
          <p:nvPr/>
        </p:nvSpPr>
        <p:spPr>
          <a:xfrm>
            <a:off x="554146" y="2554083"/>
            <a:ext cx="3487599" cy="3461442"/>
          </a:xfrm>
          <a:custGeom>
            <a:avLst/>
            <a:gdLst/>
            <a:ahLst/>
            <a:cxnLst/>
            <a:rect l="l" t="t" r="r" b="b"/>
            <a:pathLst>
              <a:path w="3487599" h="3461442">
                <a:moveTo>
                  <a:pt x="0" y="0"/>
                </a:moveTo>
                <a:lnTo>
                  <a:pt x="3487599" y="0"/>
                </a:lnTo>
                <a:lnTo>
                  <a:pt x="3487599" y="3461441"/>
                </a:lnTo>
                <a:lnTo>
                  <a:pt x="0" y="3461441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5034195" y="2227403"/>
            <a:ext cx="4394980" cy="4114800"/>
          </a:xfrm>
          <a:custGeom>
            <a:avLst/>
            <a:gdLst/>
            <a:ahLst/>
            <a:cxnLst/>
            <a:rect l="l" t="t" r="r" b="b"/>
            <a:pathLst>
              <a:path w="4394980" h="4114800">
                <a:moveTo>
                  <a:pt x="0" y="0"/>
                </a:moveTo>
                <a:lnTo>
                  <a:pt x="4394980" y="0"/>
                </a:lnTo>
                <a:lnTo>
                  <a:pt x="4394980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384145" y="6904178"/>
            <a:ext cx="7315200" cy="2843784"/>
          </a:xfrm>
          <a:custGeom>
            <a:avLst/>
            <a:gdLst/>
            <a:ahLst/>
            <a:cxnLst/>
            <a:rect l="l" t="t" r="r" b="b"/>
            <a:pathLst>
              <a:path w="7315200" h="2843784">
                <a:moveTo>
                  <a:pt x="0" y="0"/>
                </a:moveTo>
                <a:lnTo>
                  <a:pt x="7315200" y="0"/>
                </a:lnTo>
                <a:lnTo>
                  <a:pt x="7315200" y="2843784"/>
                </a:lnTo>
                <a:lnTo>
                  <a:pt x="0" y="2843784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9684588" y="2227403"/>
            <a:ext cx="4819678" cy="4114800"/>
          </a:xfrm>
          <a:custGeom>
            <a:avLst/>
            <a:gdLst/>
            <a:ahLst/>
            <a:cxnLst/>
            <a:rect l="l" t="t" r="r" b="b"/>
            <a:pathLst>
              <a:path w="4819678" h="4114800">
                <a:moveTo>
                  <a:pt x="0" y="0"/>
                </a:moveTo>
                <a:lnTo>
                  <a:pt x="4819678" y="0"/>
                </a:lnTo>
                <a:lnTo>
                  <a:pt x="4819678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8748410" y="6351998"/>
            <a:ext cx="3345025" cy="6791929"/>
          </a:xfrm>
          <a:custGeom>
            <a:avLst/>
            <a:gdLst/>
            <a:ahLst/>
            <a:cxnLst/>
            <a:rect l="l" t="t" r="r" b="b"/>
            <a:pathLst>
              <a:path w="3345025" h="6791929">
                <a:moveTo>
                  <a:pt x="0" y="0"/>
                </a:moveTo>
                <a:lnTo>
                  <a:pt x="3345025" y="0"/>
                </a:lnTo>
                <a:lnTo>
                  <a:pt x="3345025" y="6791929"/>
                </a:lnTo>
                <a:lnTo>
                  <a:pt x="0" y="6791929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</p:sp>
      <p:pic>
        <p:nvPicPr>
          <p:cNvPr id="10" name="図 9">
            <a:extLst>
              <a:ext uri="{FF2B5EF4-FFF2-40B4-BE49-F238E27FC236}">
                <a16:creationId xmlns:a16="http://schemas.microsoft.com/office/drawing/2014/main" id="{B88FE349-714D-CD97-6B68-5BDFD6A67387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3599" y="-457789"/>
            <a:ext cx="13965517" cy="331126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E8C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6262177" y="1028700"/>
            <a:ext cx="997123" cy="1499701"/>
          </a:xfrm>
          <a:custGeom>
            <a:avLst/>
            <a:gdLst/>
            <a:ahLst/>
            <a:cxnLst/>
            <a:rect l="l" t="t" r="r" b="b"/>
            <a:pathLst>
              <a:path w="997123" h="1499701">
                <a:moveTo>
                  <a:pt x="0" y="0"/>
                </a:moveTo>
                <a:lnTo>
                  <a:pt x="997123" y="0"/>
                </a:lnTo>
                <a:lnTo>
                  <a:pt x="997123" y="1499701"/>
                </a:lnTo>
                <a:lnTo>
                  <a:pt x="0" y="149970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2979506" y="2682765"/>
            <a:ext cx="12328989" cy="8229600"/>
          </a:xfrm>
          <a:custGeom>
            <a:avLst/>
            <a:gdLst/>
            <a:ahLst/>
            <a:cxnLst/>
            <a:rect l="l" t="t" r="r" b="b"/>
            <a:pathLst>
              <a:path w="12328989" h="8229600">
                <a:moveTo>
                  <a:pt x="0" y="0"/>
                </a:moveTo>
                <a:lnTo>
                  <a:pt x="12328988" y="0"/>
                </a:lnTo>
                <a:lnTo>
                  <a:pt x="12328988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E5B62CBB-C8D2-A36C-F26A-2B5BEED3882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4400" y="330624"/>
            <a:ext cx="16235055" cy="289585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E8C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0001260" y="3645715"/>
            <a:ext cx="7844081" cy="5226119"/>
          </a:xfrm>
          <a:custGeom>
            <a:avLst/>
            <a:gdLst/>
            <a:ahLst/>
            <a:cxnLst/>
            <a:rect l="l" t="t" r="r" b="b"/>
            <a:pathLst>
              <a:path w="7844081" h="5226119">
                <a:moveTo>
                  <a:pt x="0" y="0"/>
                </a:moveTo>
                <a:lnTo>
                  <a:pt x="7844081" y="0"/>
                </a:lnTo>
                <a:lnTo>
                  <a:pt x="7844081" y="5226119"/>
                </a:lnTo>
                <a:lnTo>
                  <a:pt x="0" y="5226119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2477297" y="2570063"/>
            <a:ext cx="7523962" cy="11285944"/>
          </a:xfrm>
          <a:custGeom>
            <a:avLst/>
            <a:gdLst/>
            <a:ahLst/>
            <a:cxnLst/>
            <a:rect l="l" t="t" r="r" b="b"/>
            <a:pathLst>
              <a:path w="7523962" h="11285944">
                <a:moveTo>
                  <a:pt x="0" y="0"/>
                </a:moveTo>
                <a:lnTo>
                  <a:pt x="7523963" y="0"/>
                </a:lnTo>
                <a:lnTo>
                  <a:pt x="7523963" y="11285944"/>
                </a:lnTo>
                <a:lnTo>
                  <a:pt x="0" y="1128594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0" y="0"/>
            <a:ext cx="3607258" cy="6499564"/>
          </a:xfrm>
          <a:custGeom>
            <a:avLst/>
            <a:gdLst/>
            <a:ahLst/>
            <a:cxnLst/>
            <a:rect l="l" t="t" r="r" b="b"/>
            <a:pathLst>
              <a:path w="3607258" h="6499564">
                <a:moveTo>
                  <a:pt x="0" y="0"/>
                </a:moveTo>
                <a:lnTo>
                  <a:pt x="3607258" y="0"/>
                </a:lnTo>
                <a:lnTo>
                  <a:pt x="3607258" y="6499564"/>
                </a:lnTo>
                <a:lnTo>
                  <a:pt x="0" y="6499564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pic>
        <p:nvPicPr>
          <p:cNvPr id="10" name="図 9">
            <a:extLst>
              <a:ext uri="{FF2B5EF4-FFF2-40B4-BE49-F238E27FC236}">
                <a16:creationId xmlns:a16="http://schemas.microsoft.com/office/drawing/2014/main" id="{C77E775F-C26C-C033-4C17-19F9281DFFC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6789" y="876300"/>
            <a:ext cx="16608990" cy="24910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E8C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5878919" y="1105882"/>
            <a:ext cx="997123" cy="1499701"/>
          </a:xfrm>
          <a:custGeom>
            <a:avLst/>
            <a:gdLst/>
            <a:ahLst/>
            <a:cxnLst/>
            <a:rect l="l" t="t" r="r" b="b"/>
            <a:pathLst>
              <a:path w="997123" h="1499701">
                <a:moveTo>
                  <a:pt x="0" y="0"/>
                </a:moveTo>
                <a:lnTo>
                  <a:pt x="997124" y="0"/>
                </a:lnTo>
                <a:lnTo>
                  <a:pt x="997124" y="1499701"/>
                </a:lnTo>
                <a:lnTo>
                  <a:pt x="0" y="149970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9773440" y="3184397"/>
            <a:ext cx="7102603" cy="7102603"/>
          </a:xfrm>
          <a:custGeom>
            <a:avLst/>
            <a:gdLst/>
            <a:ahLst/>
            <a:cxnLst/>
            <a:rect l="l" t="t" r="r" b="b"/>
            <a:pathLst>
              <a:path w="7102603" h="7102603">
                <a:moveTo>
                  <a:pt x="0" y="0"/>
                </a:moveTo>
                <a:lnTo>
                  <a:pt x="7102603" y="0"/>
                </a:lnTo>
                <a:lnTo>
                  <a:pt x="7102603" y="7102603"/>
                </a:lnTo>
                <a:lnTo>
                  <a:pt x="0" y="7102603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-3124200" y="1855732"/>
            <a:ext cx="15366691" cy="10238058"/>
          </a:xfrm>
          <a:custGeom>
            <a:avLst/>
            <a:gdLst/>
            <a:ahLst/>
            <a:cxnLst/>
            <a:rect l="l" t="t" r="r" b="b"/>
            <a:pathLst>
              <a:path w="15366691" h="10238058">
                <a:moveTo>
                  <a:pt x="0" y="0"/>
                </a:moveTo>
                <a:lnTo>
                  <a:pt x="15366690" y="0"/>
                </a:lnTo>
                <a:lnTo>
                  <a:pt x="15366690" y="10238057"/>
                </a:lnTo>
                <a:lnTo>
                  <a:pt x="0" y="10238057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07225552-B0EB-B42A-1EAA-A2090AE66C0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38200" y="571500"/>
            <a:ext cx="16235055" cy="289585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E8C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495800" y="2878624"/>
            <a:ext cx="9810299" cy="6928524"/>
          </a:xfrm>
          <a:custGeom>
            <a:avLst/>
            <a:gdLst/>
            <a:ahLst/>
            <a:cxnLst/>
            <a:rect l="l" t="t" r="r" b="b"/>
            <a:pathLst>
              <a:path w="9810299" h="6928524">
                <a:moveTo>
                  <a:pt x="0" y="0"/>
                </a:moveTo>
                <a:lnTo>
                  <a:pt x="9810300" y="0"/>
                </a:lnTo>
                <a:lnTo>
                  <a:pt x="9810300" y="6928524"/>
                </a:lnTo>
                <a:lnTo>
                  <a:pt x="0" y="6928524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189791" y="3997537"/>
            <a:ext cx="5452357" cy="5613752"/>
          </a:xfrm>
          <a:custGeom>
            <a:avLst/>
            <a:gdLst/>
            <a:ahLst/>
            <a:cxnLst/>
            <a:rect l="l" t="t" r="r" b="b"/>
            <a:pathLst>
              <a:path w="5452357" h="5613752">
                <a:moveTo>
                  <a:pt x="0" y="0"/>
                </a:moveTo>
                <a:lnTo>
                  <a:pt x="5452356" y="0"/>
                </a:lnTo>
                <a:lnTo>
                  <a:pt x="5452356" y="5613752"/>
                </a:lnTo>
                <a:lnTo>
                  <a:pt x="0" y="5613752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ja-JP" altLang="en-US" dirty="0"/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FFDF07FB-684D-5442-30B4-54116E516D2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5157" y="441752"/>
            <a:ext cx="16237685" cy="2898399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55EE80D7-36D2-9D83-5890-223CAD98E59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3411200" y="4139398"/>
            <a:ext cx="5456393" cy="561490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1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E8C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5822759" y="1105882"/>
            <a:ext cx="997123" cy="1499701"/>
          </a:xfrm>
          <a:custGeom>
            <a:avLst/>
            <a:gdLst/>
            <a:ahLst/>
            <a:cxnLst/>
            <a:rect l="l" t="t" r="r" b="b"/>
            <a:pathLst>
              <a:path w="997123" h="1499701">
                <a:moveTo>
                  <a:pt x="0" y="0"/>
                </a:moveTo>
                <a:lnTo>
                  <a:pt x="997124" y="0"/>
                </a:lnTo>
                <a:lnTo>
                  <a:pt x="997124" y="1499701"/>
                </a:lnTo>
                <a:lnTo>
                  <a:pt x="0" y="149970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2975146" y="2682765"/>
            <a:ext cx="12344400" cy="8229600"/>
          </a:xfrm>
          <a:custGeom>
            <a:avLst/>
            <a:gdLst/>
            <a:ahLst/>
            <a:cxnLst/>
            <a:rect l="l" t="t" r="r" b="b"/>
            <a:pathLst>
              <a:path w="12344400" h="8229600">
                <a:moveTo>
                  <a:pt x="0" y="0"/>
                </a:moveTo>
                <a:lnTo>
                  <a:pt x="12344400" y="0"/>
                </a:lnTo>
                <a:lnTo>
                  <a:pt x="12344400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4313300C-F9B1-0FDC-7F3C-F26C760C3DF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26472" y="407806"/>
            <a:ext cx="16235055" cy="289585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E8C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4535190" y="279953"/>
            <a:ext cx="2957849" cy="3542334"/>
          </a:xfrm>
          <a:custGeom>
            <a:avLst/>
            <a:gdLst/>
            <a:ahLst/>
            <a:cxnLst/>
            <a:rect l="l" t="t" r="r" b="b"/>
            <a:pathLst>
              <a:path w="2957849" h="3542334">
                <a:moveTo>
                  <a:pt x="0" y="0"/>
                </a:moveTo>
                <a:lnTo>
                  <a:pt x="2957850" y="0"/>
                </a:lnTo>
                <a:lnTo>
                  <a:pt x="2957850" y="3542335"/>
                </a:lnTo>
                <a:lnTo>
                  <a:pt x="0" y="354233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ja-JP" altLang="en-US" dirty="0"/>
          </a:p>
        </p:txBody>
      </p:sp>
      <p:sp>
        <p:nvSpPr>
          <p:cNvPr id="3" name="Freeform 3"/>
          <p:cNvSpPr/>
          <p:nvPr/>
        </p:nvSpPr>
        <p:spPr>
          <a:xfrm>
            <a:off x="176416" y="-292512"/>
            <a:ext cx="4572000" cy="4114800"/>
          </a:xfrm>
          <a:custGeom>
            <a:avLst/>
            <a:gdLst/>
            <a:ahLst/>
            <a:cxnLst/>
            <a:rect l="l" t="t" r="r" b="b"/>
            <a:pathLst>
              <a:path w="4572000" h="4114800">
                <a:moveTo>
                  <a:pt x="0" y="0"/>
                </a:moveTo>
                <a:lnTo>
                  <a:pt x="4572000" y="0"/>
                </a:lnTo>
                <a:lnTo>
                  <a:pt x="4572000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ja-JP" altLang="en-US" dirty="0"/>
          </a:p>
        </p:txBody>
      </p:sp>
      <p:sp>
        <p:nvSpPr>
          <p:cNvPr id="4" name="Freeform 4"/>
          <p:cNvSpPr/>
          <p:nvPr/>
        </p:nvSpPr>
        <p:spPr>
          <a:xfrm>
            <a:off x="3420530" y="3822288"/>
            <a:ext cx="4462720" cy="6464712"/>
          </a:xfrm>
          <a:custGeom>
            <a:avLst/>
            <a:gdLst/>
            <a:ahLst/>
            <a:cxnLst/>
            <a:rect l="l" t="t" r="r" b="b"/>
            <a:pathLst>
              <a:path w="4462720" h="6464712">
                <a:moveTo>
                  <a:pt x="0" y="0"/>
                </a:moveTo>
                <a:lnTo>
                  <a:pt x="4462720" y="0"/>
                </a:lnTo>
                <a:lnTo>
                  <a:pt x="4462720" y="6464712"/>
                </a:lnTo>
                <a:lnTo>
                  <a:pt x="0" y="6464712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r="-3031"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6623233" y="464052"/>
            <a:ext cx="12333150" cy="10776090"/>
          </a:xfrm>
          <a:custGeom>
            <a:avLst/>
            <a:gdLst/>
            <a:ahLst/>
            <a:cxnLst/>
            <a:rect l="l" t="t" r="r" b="b"/>
            <a:pathLst>
              <a:path w="12333150" h="10776090">
                <a:moveTo>
                  <a:pt x="0" y="0"/>
                </a:moveTo>
                <a:lnTo>
                  <a:pt x="12333150" y="0"/>
                </a:lnTo>
                <a:lnTo>
                  <a:pt x="12333150" y="10776089"/>
                </a:lnTo>
                <a:lnTo>
                  <a:pt x="0" y="10776089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endParaRPr lang="ja-JP" altLang="en-US" dirty="0"/>
          </a:p>
        </p:txBody>
      </p:sp>
      <p:pic>
        <p:nvPicPr>
          <p:cNvPr id="9" name="図 8">
            <a:extLst>
              <a:ext uri="{FF2B5EF4-FFF2-40B4-BE49-F238E27FC236}">
                <a16:creationId xmlns:a16="http://schemas.microsoft.com/office/drawing/2014/main" id="{066B3FD5-C145-76D4-2CA7-5B02EBE22CD8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5354" y="695356"/>
            <a:ext cx="16237685" cy="28956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E8C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5538277" y="748199"/>
            <a:ext cx="997123" cy="1499701"/>
          </a:xfrm>
          <a:custGeom>
            <a:avLst/>
            <a:gdLst/>
            <a:ahLst/>
            <a:cxnLst/>
            <a:rect l="l" t="t" r="r" b="b"/>
            <a:pathLst>
              <a:path w="997123" h="1499701">
                <a:moveTo>
                  <a:pt x="0" y="0"/>
                </a:moveTo>
                <a:lnTo>
                  <a:pt x="997123" y="0"/>
                </a:lnTo>
                <a:lnTo>
                  <a:pt x="997123" y="1499701"/>
                </a:lnTo>
                <a:lnTo>
                  <a:pt x="0" y="149970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291182" y="2872991"/>
            <a:ext cx="17705634" cy="11237288"/>
          </a:xfrm>
          <a:custGeom>
            <a:avLst/>
            <a:gdLst/>
            <a:ahLst/>
            <a:cxnLst/>
            <a:rect l="l" t="t" r="r" b="b"/>
            <a:pathLst>
              <a:path w="17705634" h="11237288">
                <a:moveTo>
                  <a:pt x="0" y="0"/>
                </a:moveTo>
                <a:lnTo>
                  <a:pt x="17705634" y="0"/>
                </a:lnTo>
                <a:lnTo>
                  <a:pt x="17705634" y="11237288"/>
                </a:lnTo>
                <a:lnTo>
                  <a:pt x="0" y="11237288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t="-5040"/>
            </a:stretch>
          </a:blipFill>
        </p:spPr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3813B023-DD28-5AE5-B7CA-F415F153AC9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26471" y="342900"/>
            <a:ext cx="16235055" cy="289585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E8C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9144000" y="2243942"/>
            <a:ext cx="5358687" cy="8043058"/>
          </a:xfrm>
          <a:custGeom>
            <a:avLst/>
            <a:gdLst/>
            <a:ahLst/>
            <a:cxnLst/>
            <a:rect l="l" t="t" r="r" b="b"/>
            <a:pathLst>
              <a:path w="5358687" h="8043058">
                <a:moveTo>
                  <a:pt x="0" y="0"/>
                </a:moveTo>
                <a:lnTo>
                  <a:pt x="5358687" y="0"/>
                </a:lnTo>
                <a:lnTo>
                  <a:pt x="5358687" y="8043058"/>
                </a:lnTo>
                <a:lnTo>
                  <a:pt x="0" y="804305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1583398" y="2763642"/>
            <a:ext cx="5859727" cy="7003658"/>
          </a:xfrm>
          <a:custGeom>
            <a:avLst/>
            <a:gdLst/>
            <a:ahLst/>
            <a:cxnLst/>
            <a:rect l="l" t="t" r="r" b="b"/>
            <a:pathLst>
              <a:path w="5859727" h="7003658">
                <a:moveTo>
                  <a:pt x="0" y="0"/>
                </a:moveTo>
                <a:lnTo>
                  <a:pt x="5859727" y="0"/>
                </a:lnTo>
                <a:lnTo>
                  <a:pt x="5859727" y="7003658"/>
                </a:lnTo>
                <a:lnTo>
                  <a:pt x="0" y="7003658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ja-JP" altLang="en-US" dirty="0"/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E9C64B0F-F0F7-DD3C-7F2C-E9F138F792F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" y="519700"/>
            <a:ext cx="18288000" cy="282581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1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1819</TotalTime>
  <Words>2</Words>
  <Application>Microsoft Office PowerPoint</Application>
  <PresentationFormat>ユーザー設定</PresentationFormat>
  <Paragraphs>1</Paragraphs>
  <Slides>17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17</vt:i4>
      </vt:variant>
    </vt:vector>
  </HeadingPairs>
  <TitlesOfParts>
    <vt:vector size="21" baseType="lpstr">
      <vt:lpstr>Calibri</vt:lpstr>
      <vt:lpstr>Arial</vt:lpstr>
      <vt:lpstr>TAN Songbird</vt:lpstr>
      <vt:lpstr>Office Theme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Thank</dc:title>
  <dc:creator>岡田朋子</dc:creator>
  <cp:lastModifiedBy>朋子 岡田</cp:lastModifiedBy>
  <cp:revision>2</cp:revision>
  <dcterms:created xsi:type="dcterms:W3CDTF">2006-08-16T00:00:00Z</dcterms:created>
  <dcterms:modified xsi:type="dcterms:W3CDTF">2023-11-10T14:53:04Z</dcterms:modified>
  <dc:identifier>DAFzf4Td8Mk</dc:identifier>
</cp:coreProperties>
</file>