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4" r:id="rId1"/>
  </p:sldMasterIdLst>
  <p:notesMasterIdLst>
    <p:notesMasterId r:id="rId18"/>
  </p:notesMasterIdLst>
  <p:sldIdLst>
    <p:sldId id="342" r:id="rId2"/>
    <p:sldId id="340" r:id="rId3"/>
    <p:sldId id="344" r:id="rId4"/>
    <p:sldId id="280" r:id="rId5"/>
    <p:sldId id="290" r:id="rId6"/>
    <p:sldId id="351" r:id="rId7"/>
    <p:sldId id="360" r:id="rId8"/>
    <p:sldId id="357" r:id="rId9"/>
    <p:sldId id="282" r:id="rId10"/>
    <p:sldId id="348" r:id="rId11"/>
    <p:sldId id="293" r:id="rId12"/>
    <p:sldId id="273" r:id="rId13"/>
    <p:sldId id="272" r:id="rId14"/>
    <p:sldId id="328" r:id="rId15"/>
    <p:sldId id="350" r:id="rId16"/>
    <p:sldId id="358" r:id="rId17"/>
  </p:sldIdLst>
  <p:sldSz cx="18288000" cy="10287000"/>
  <p:notesSz cx="6858000" cy="9144000"/>
  <p:embeddedFontLst>
    <p:embeddedFont>
      <p:font typeface="Balmy" charset="0"/>
      <p:regular r:id="rId19"/>
    </p:embeddedFont>
    <p:embeddedFont>
      <p:font typeface="Helvetica" panose="020B0604020202020204" pitchFamily="34" charset="0"/>
      <p:regular r:id="rId20"/>
      <p:bold r:id="rId21"/>
      <p:italic r:id="rId22"/>
      <p:boldItalic r:id="rId23"/>
    </p:embeddedFont>
    <p:embeddedFont>
      <p:font typeface="Trebuchet MS" panose="020B0603020202020204" pitchFamily="34" charset="0"/>
      <p:regular r:id="rId24"/>
      <p:bold r:id="rId25"/>
      <p:italic r:id="rId26"/>
      <p:boldItalic r:id="rId27"/>
    </p:embeddedFont>
    <p:embeddedFont>
      <p:font typeface="Wingdings 3" panose="05040102010807070707" pitchFamily="18" charset="2"/>
      <p:regular r:id="rId28"/>
    </p:embeddedFont>
    <p:embeddedFont>
      <p:font typeface="メイリオ" panose="020B0604030504040204" pitchFamily="50" charset="-128"/>
      <p:regular r:id="rId29"/>
      <p:bold r:id="rId30"/>
      <p:italic r:id="rId31"/>
      <p:boldItalic r:id="rId32"/>
    </p:embeddedFont>
    <p:embeddedFont>
      <p:font typeface="游ゴシック" panose="020B0400000000000000" pitchFamily="50" charset="-128"/>
      <p:regular r:id="rId33"/>
      <p:bold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15" userDrawn="1">
          <p15:clr>
            <a:srgbClr val="A4A3A4"/>
          </p15:clr>
        </p15:guide>
        <p15:guide id="2" pos="3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A4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426" autoAdjust="0"/>
    <p:restoredTop sz="90634" autoAdjust="0"/>
  </p:normalViewPr>
  <p:slideViewPr>
    <p:cSldViewPr>
      <p:cViewPr varScale="1">
        <p:scale>
          <a:sx n="50" d="100"/>
          <a:sy n="50" d="100"/>
        </p:scale>
        <p:origin x="1296" y="34"/>
      </p:cViewPr>
      <p:guideLst>
        <p:guide orient="horz" pos="6415"/>
        <p:guide pos="35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60" d="100"/>
          <a:sy n="60" d="100"/>
        </p:scale>
        <p:origin x="3187" y="43"/>
      </p:cViewPr>
      <p:guideLst>
        <p:guide orient="horz" pos="2880"/>
        <p:guide pos="2160"/>
      </p:guideLst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microsoft.com/office/2016/11/relationships/changesInfo" Target="changesInfos/changesInfo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朋子 岡田" userId="45f9f782b126fbb9" providerId="LiveId" clId="{09FD0EE5-65E7-4B67-8842-F0BD0B7A696E}"/>
    <pc:docChg chg="undo custSel addSld delSld modSld">
      <pc:chgData name="朋子 岡田" userId="45f9f782b126fbb9" providerId="LiveId" clId="{09FD0EE5-65E7-4B67-8842-F0BD0B7A696E}" dt="2024-09-15T16:27:14.020" v="53" actId="2696"/>
      <pc:docMkLst>
        <pc:docMk/>
      </pc:docMkLst>
      <pc:sldChg chg="del">
        <pc:chgData name="朋子 岡田" userId="45f9f782b126fbb9" providerId="LiveId" clId="{09FD0EE5-65E7-4B67-8842-F0BD0B7A696E}" dt="2024-09-15T16:23:33.997" v="4" actId="2696"/>
        <pc:sldMkLst>
          <pc:docMk/>
          <pc:sldMk cId="1311603243" sldId="264"/>
        </pc:sldMkLst>
      </pc:sldChg>
      <pc:sldChg chg="del">
        <pc:chgData name="朋子 岡田" userId="45f9f782b126fbb9" providerId="LiveId" clId="{09FD0EE5-65E7-4B67-8842-F0BD0B7A696E}" dt="2024-09-15T16:25:33.898" v="33" actId="47"/>
        <pc:sldMkLst>
          <pc:docMk/>
          <pc:sldMk cId="863724888" sldId="266"/>
        </pc:sldMkLst>
      </pc:sldChg>
      <pc:sldChg chg="del">
        <pc:chgData name="朋子 岡田" userId="45f9f782b126fbb9" providerId="LiveId" clId="{09FD0EE5-65E7-4B67-8842-F0BD0B7A696E}" dt="2024-09-15T16:22:59.233" v="1" actId="2696"/>
        <pc:sldMkLst>
          <pc:docMk/>
          <pc:sldMk cId="2707726349" sldId="268"/>
        </pc:sldMkLst>
      </pc:sldChg>
      <pc:sldChg chg="del">
        <pc:chgData name="朋子 岡田" userId="45f9f782b126fbb9" providerId="LiveId" clId="{09FD0EE5-65E7-4B67-8842-F0BD0B7A696E}" dt="2024-09-15T16:23:25.992" v="3" actId="2696"/>
        <pc:sldMkLst>
          <pc:docMk/>
          <pc:sldMk cId="1813019153" sldId="269"/>
        </pc:sldMkLst>
      </pc:sldChg>
      <pc:sldChg chg="del">
        <pc:chgData name="朋子 岡田" userId="45f9f782b126fbb9" providerId="LiveId" clId="{09FD0EE5-65E7-4B67-8842-F0BD0B7A696E}" dt="2024-09-15T16:25:44.990" v="37" actId="47"/>
        <pc:sldMkLst>
          <pc:docMk/>
          <pc:sldMk cId="1968530689" sldId="271"/>
        </pc:sldMkLst>
      </pc:sldChg>
      <pc:sldChg chg="add del">
        <pc:chgData name="朋子 岡田" userId="45f9f782b126fbb9" providerId="LiveId" clId="{09FD0EE5-65E7-4B67-8842-F0BD0B7A696E}" dt="2024-09-15T16:25:40.740" v="35" actId="47"/>
        <pc:sldMkLst>
          <pc:docMk/>
          <pc:sldMk cId="2143421925" sldId="273"/>
        </pc:sldMkLst>
      </pc:sldChg>
      <pc:sldChg chg="del">
        <pc:chgData name="朋子 岡田" userId="45f9f782b126fbb9" providerId="LiveId" clId="{09FD0EE5-65E7-4B67-8842-F0BD0B7A696E}" dt="2024-09-15T16:25:46.683" v="39" actId="47"/>
        <pc:sldMkLst>
          <pc:docMk/>
          <pc:sldMk cId="1684151994" sldId="274"/>
        </pc:sldMkLst>
      </pc:sldChg>
      <pc:sldChg chg="del">
        <pc:chgData name="朋子 岡田" userId="45f9f782b126fbb9" providerId="LiveId" clId="{09FD0EE5-65E7-4B67-8842-F0BD0B7A696E}" dt="2024-09-15T16:25:45.533" v="38" actId="47"/>
        <pc:sldMkLst>
          <pc:docMk/>
          <pc:sldMk cId="1773658729" sldId="275"/>
        </pc:sldMkLst>
      </pc:sldChg>
      <pc:sldChg chg="del">
        <pc:chgData name="朋子 岡田" userId="45f9f782b126fbb9" providerId="LiveId" clId="{09FD0EE5-65E7-4B67-8842-F0BD0B7A696E}" dt="2024-09-15T16:22:56.378" v="0" actId="2696"/>
        <pc:sldMkLst>
          <pc:docMk/>
          <pc:sldMk cId="3247388086" sldId="276"/>
        </pc:sldMkLst>
      </pc:sldChg>
      <pc:sldChg chg="del">
        <pc:chgData name="朋子 岡田" userId="45f9f782b126fbb9" providerId="LiveId" clId="{09FD0EE5-65E7-4B67-8842-F0BD0B7A696E}" dt="2024-09-15T16:23:04.098" v="2" actId="2696"/>
        <pc:sldMkLst>
          <pc:docMk/>
          <pc:sldMk cId="1956395303" sldId="278"/>
        </pc:sldMkLst>
      </pc:sldChg>
      <pc:sldChg chg="del">
        <pc:chgData name="朋子 岡田" userId="45f9f782b126fbb9" providerId="LiveId" clId="{09FD0EE5-65E7-4B67-8842-F0BD0B7A696E}" dt="2024-09-15T16:23:04.098" v="2" actId="2696"/>
        <pc:sldMkLst>
          <pc:docMk/>
          <pc:sldMk cId="855828394" sldId="279"/>
        </pc:sldMkLst>
      </pc:sldChg>
      <pc:sldChg chg="del">
        <pc:chgData name="朋子 岡田" userId="45f9f782b126fbb9" providerId="LiveId" clId="{09FD0EE5-65E7-4B67-8842-F0BD0B7A696E}" dt="2024-09-15T16:23:25.992" v="3" actId="2696"/>
        <pc:sldMkLst>
          <pc:docMk/>
          <pc:sldMk cId="2713136196" sldId="281"/>
        </pc:sldMkLst>
      </pc:sldChg>
      <pc:sldChg chg="del">
        <pc:chgData name="朋子 岡田" userId="45f9f782b126fbb9" providerId="LiveId" clId="{09FD0EE5-65E7-4B67-8842-F0BD0B7A696E}" dt="2024-09-15T16:23:44.744" v="5" actId="2696"/>
        <pc:sldMkLst>
          <pc:docMk/>
          <pc:sldMk cId="3536185513" sldId="283"/>
        </pc:sldMkLst>
      </pc:sldChg>
      <pc:sldChg chg="del">
        <pc:chgData name="朋子 岡田" userId="45f9f782b126fbb9" providerId="LiveId" clId="{09FD0EE5-65E7-4B67-8842-F0BD0B7A696E}" dt="2024-09-15T16:23:25.992" v="3" actId="2696"/>
        <pc:sldMkLst>
          <pc:docMk/>
          <pc:sldMk cId="2417678116" sldId="284"/>
        </pc:sldMkLst>
      </pc:sldChg>
      <pc:sldChg chg="del">
        <pc:chgData name="朋子 岡田" userId="45f9f782b126fbb9" providerId="LiveId" clId="{09FD0EE5-65E7-4B67-8842-F0BD0B7A696E}" dt="2024-09-15T16:23:25.992" v="3" actId="2696"/>
        <pc:sldMkLst>
          <pc:docMk/>
          <pc:sldMk cId="873011576" sldId="286"/>
        </pc:sldMkLst>
      </pc:sldChg>
      <pc:sldChg chg="del">
        <pc:chgData name="朋子 岡田" userId="45f9f782b126fbb9" providerId="LiveId" clId="{09FD0EE5-65E7-4B67-8842-F0BD0B7A696E}" dt="2024-09-15T16:23:44.744" v="5" actId="2696"/>
        <pc:sldMkLst>
          <pc:docMk/>
          <pc:sldMk cId="348093483" sldId="287"/>
        </pc:sldMkLst>
      </pc:sldChg>
      <pc:sldChg chg="del">
        <pc:chgData name="朋子 岡田" userId="45f9f782b126fbb9" providerId="LiveId" clId="{09FD0EE5-65E7-4B67-8842-F0BD0B7A696E}" dt="2024-09-15T16:23:44.744" v="5" actId="2696"/>
        <pc:sldMkLst>
          <pc:docMk/>
          <pc:sldMk cId="2094607401" sldId="288"/>
        </pc:sldMkLst>
      </pc:sldChg>
      <pc:sldChg chg="del">
        <pc:chgData name="朋子 岡田" userId="45f9f782b126fbb9" providerId="LiveId" clId="{09FD0EE5-65E7-4B67-8842-F0BD0B7A696E}" dt="2024-09-15T16:23:49.665" v="6" actId="2696"/>
        <pc:sldMkLst>
          <pc:docMk/>
          <pc:sldMk cId="2751343065" sldId="289"/>
        </pc:sldMkLst>
      </pc:sldChg>
      <pc:sldChg chg="del">
        <pc:chgData name="朋子 岡田" userId="45f9f782b126fbb9" providerId="LiveId" clId="{09FD0EE5-65E7-4B67-8842-F0BD0B7A696E}" dt="2024-09-15T16:23:49.665" v="6" actId="2696"/>
        <pc:sldMkLst>
          <pc:docMk/>
          <pc:sldMk cId="1165109592" sldId="291"/>
        </pc:sldMkLst>
      </pc:sldChg>
      <pc:sldChg chg="del">
        <pc:chgData name="朋子 岡田" userId="45f9f782b126fbb9" providerId="LiveId" clId="{09FD0EE5-65E7-4B67-8842-F0BD0B7A696E}" dt="2024-09-15T16:23:49.665" v="6" actId="2696"/>
        <pc:sldMkLst>
          <pc:docMk/>
          <pc:sldMk cId="2190011274" sldId="292"/>
        </pc:sldMkLst>
      </pc:sldChg>
      <pc:sldChg chg="del">
        <pc:chgData name="朋子 岡田" userId="45f9f782b126fbb9" providerId="LiveId" clId="{09FD0EE5-65E7-4B67-8842-F0BD0B7A696E}" dt="2024-09-15T16:25:42.670" v="36" actId="47"/>
        <pc:sldMkLst>
          <pc:docMk/>
          <pc:sldMk cId="1011727295" sldId="294"/>
        </pc:sldMkLst>
      </pc:sldChg>
      <pc:sldChg chg="add del">
        <pc:chgData name="朋子 岡田" userId="45f9f782b126fbb9" providerId="LiveId" clId="{09FD0EE5-65E7-4B67-8842-F0BD0B7A696E}" dt="2024-09-15T16:24:53.037" v="13" actId="47"/>
        <pc:sldMkLst>
          <pc:docMk/>
          <pc:sldMk cId="3112435053" sldId="297"/>
        </pc:sldMkLst>
      </pc:sldChg>
      <pc:sldChg chg="del">
        <pc:chgData name="朋子 岡田" userId="45f9f782b126fbb9" providerId="LiveId" clId="{09FD0EE5-65E7-4B67-8842-F0BD0B7A696E}" dt="2024-09-15T16:24:53.582" v="14" actId="47"/>
        <pc:sldMkLst>
          <pc:docMk/>
          <pc:sldMk cId="2018559239" sldId="299"/>
        </pc:sldMkLst>
      </pc:sldChg>
      <pc:sldChg chg="del">
        <pc:chgData name="朋子 岡田" userId="45f9f782b126fbb9" providerId="LiveId" clId="{09FD0EE5-65E7-4B67-8842-F0BD0B7A696E}" dt="2024-09-15T16:24:54.794" v="15" actId="47"/>
        <pc:sldMkLst>
          <pc:docMk/>
          <pc:sldMk cId="1541447237" sldId="300"/>
        </pc:sldMkLst>
      </pc:sldChg>
      <pc:sldChg chg="del">
        <pc:chgData name="朋子 岡田" userId="45f9f782b126fbb9" providerId="LiveId" clId="{09FD0EE5-65E7-4B67-8842-F0BD0B7A696E}" dt="2024-09-15T16:24:55.911" v="16" actId="47"/>
        <pc:sldMkLst>
          <pc:docMk/>
          <pc:sldMk cId="3475214373" sldId="301"/>
        </pc:sldMkLst>
      </pc:sldChg>
      <pc:sldChg chg="del">
        <pc:chgData name="朋子 岡田" userId="45f9f782b126fbb9" providerId="LiveId" clId="{09FD0EE5-65E7-4B67-8842-F0BD0B7A696E}" dt="2024-09-15T16:24:57.743" v="17" actId="47"/>
        <pc:sldMkLst>
          <pc:docMk/>
          <pc:sldMk cId="2100576485" sldId="303"/>
        </pc:sldMkLst>
      </pc:sldChg>
      <pc:sldChg chg="del">
        <pc:chgData name="朋子 岡田" userId="45f9f782b126fbb9" providerId="LiveId" clId="{09FD0EE5-65E7-4B67-8842-F0BD0B7A696E}" dt="2024-09-15T16:24:58.333" v="18" actId="47"/>
        <pc:sldMkLst>
          <pc:docMk/>
          <pc:sldMk cId="1749834622" sldId="304"/>
        </pc:sldMkLst>
      </pc:sldChg>
      <pc:sldChg chg="del">
        <pc:chgData name="朋子 岡田" userId="45f9f782b126fbb9" providerId="LiveId" clId="{09FD0EE5-65E7-4B67-8842-F0BD0B7A696E}" dt="2024-09-15T16:24:58.859" v="19" actId="47"/>
        <pc:sldMkLst>
          <pc:docMk/>
          <pc:sldMk cId="3231365019" sldId="305"/>
        </pc:sldMkLst>
      </pc:sldChg>
      <pc:sldChg chg="del">
        <pc:chgData name="朋子 岡田" userId="45f9f782b126fbb9" providerId="LiveId" clId="{09FD0EE5-65E7-4B67-8842-F0BD0B7A696E}" dt="2024-09-15T16:24:59.780" v="20" actId="47"/>
        <pc:sldMkLst>
          <pc:docMk/>
          <pc:sldMk cId="750924604" sldId="306"/>
        </pc:sldMkLst>
      </pc:sldChg>
      <pc:sldChg chg="del">
        <pc:chgData name="朋子 岡田" userId="45f9f782b126fbb9" providerId="LiveId" clId="{09FD0EE5-65E7-4B67-8842-F0BD0B7A696E}" dt="2024-09-15T16:25:00.616" v="21" actId="47"/>
        <pc:sldMkLst>
          <pc:docMk/>
          <pc:sldMk cId="3531354505" sldId="307"/>
        </pc:sldMkLst>
      </pc:sldChg>
      <pc:sldChg chg="del">
        <pc:chgData name="朋子 岡田" userId="45f9f782b126fbb9" providerId="LiveId" clId="{09FD0EE5-65E7-4B67-8842-F0BD0B7A696E}" dt="2024-09-15T16:25:05.219" v="23" actId="47"/>
        <pc:sldMkLst>
          <pc:docMk/>
          <pc:sldMk cId="2378490437" sldId="311"/>
        </pc:sldMkLst>
      </pc:sldChg>
      <pc:sldChg chg="del">
        <pc:chgData name="朋子 岡田" userId="45f9f782b126fbb9" providerId="LiveId" clId="{09FD0EE5-65E7-4B67-8842-F0BD0B7A696E}" dt="2024-09-15T16:25:06.485" v="24" actId="47"/>
        <pc:sldMkLst>
          <pc:docMk/>
          <pc:sldMk cId="847418276" sldId="312"/>
        </pc:sldMkLst>
      </pc:sldChg>
      <pc:sldChg chg="del">
        <pc:chgData name="朋子 岡田" userId="45f9f782b126fbb9" providerId="LiveId" clId="{09FD0EE5-65E7-4B67-8842-F0BD0B7A696E}" dt="2024-09-15T16:25:07.271" v="25" actId="47"/>
        <pc:sldMkLst>
          <pc:docMk/>
          <pc:sldMk cId="3999021477" sldId="313"/>
        </pc:sldMkLst>
      </pc:sldChg>
      <pc:sldChg chg="del">
        <pc:chgData name="朋子 岡田" userId="45f9f782b126fbb9" providerId="LiveId" clId="{09FD0EE5-65E7-4B67-8842-F0BD0B7A696E}" dt="2024-09-15T16:25:10.695" v="26" actId="47"/>
        <pc:sldMkLst>
          <pc:docMk/>
          <pc:sldMk cId="1702736250" sldId="314"/>
        </pc:sldMkLst>
      </pc:sldChg>
      <pc:sldChg chg="del">
        <pc:chgData name="朋子 岡田" userId="45f9f782b126fbb9" providerId="LiveId" clId="{09FD0EE5-65E7-4B67-8842-F0BD0B7A696E}" dt="2024-09-15T16:25:11.571" v="27" actId="47"/>
        <pc:sldMkLst>
          <pc:docMk/>
          <pc:sldMk cId="2919351040" sldId="315"/>
        </pc:sldMkLst>
      </pc:sldChg>
      <pc:sldChg chg="del">
        <pc:chgData name="朋子 岡田" userId="45f9f782b126fbb9" providerId="LiveId" clId="{09FD0EE5-65E7-4B67-8842-F0BD0B7A696E}" dt="2024-09-15T16:25:22.218" v="31" actId="47"/>
        <pc:sldMkLst>
          <pc:docMk/>
          <pc:sldMk cId="1139528625" sldId="316"/>
        </pc:sldMkLst>
      </pc:sldChg>
      <pc:sldChg chg="del">
        <pc:chgData name="朋子 岡田" userId="45f9f782b126fbb9" providerId="LiveId" clId="{09FD0EE5-65E7-4B67-8842-F0BD0B7A696E}" dt="2024-09-15T16:25:14.953" v="29" actId="47"/>
        <pc:sldMkLst>
          <pc:docMk/>
          <pc:sldMk cId="1550170968" sldId="318"/>
        </pc:sldMkLst>
      </pc:sldChg>
      <pc:sldChg chg="del">
        <pc:chgData name="朋子 岡田" userId="45f9f782b126fbb9" providerId="LiveId" clId="{09FD0EE5-65E7-4B67-8842-F0BD0B7A696E}" dt="2024-09-15T16:25:21.260" v="30" actId="47"/>
        <pc:sldMkLst>
          <pc:docMk/>
          <pc:sldMk cId="3028354279" sldId="319"/>
        </pc:sldMkLst>
      </pc:sldChg>
      <pc:sldChg chg="del">
        <pc:chgData name="朋子 岡田" userId="45f9f782b126fbb9" providerId="LiveId" clId="{09FD0EE5-65E7-4B67-8842-F0BD0B7A696E}" dt="2024-09-15T16:25:23.007" v="32" actId="47"/>
        <pc:sldMkLst>
          <pc:docMk/>
          <pc:sldMk cId="1154753767" sldId="320"/>
        </pc:sldMkLst>
      </pc:sldChg>
      <pc:sldChg chg="del">
        <pc:chgData name="朋子 岡田" userId="45f9f782b126fbb9" providerId="LiveId" clId="{09FD0EE5-65E7-4B67-8842-F0BD0B7A696E}" dt="2024-09-15T16:25:48.606" v="40" actId="47"/>
        <pc:sldMkLst>
          <pc:docMk/>
          <pc:sldMk cId="1976141409" sldId="321"/>
        </pc:sldMkLst>
      </pc:sldChg>
      <pc:sldChg chg="del">
        <pc:chgData name="朋子 岡田" userId="45f9f782b126fbb9" providerId="LiveId" clId="{09FD0EE5-65E7-4B67-8842-F0BD0B7A696E}" dt="2024-09-15T16:25:50.890" v="42" actId="47"/>
        <pc:sldMkLst>
          <pc:docMk/>
          <pc:sldMk cId="2356333467" sldId="323"/>
        </pc:sldMkLst>
      </pc:sldChg>
      <pc:sldChg chg="del">
        <pc:chgData name="朋子 岡田" userId="45f9f782b126fbb9" providerId="LiveId" clId="{09FD0EE5-65E7-4B67-8842-F0BD0B7A696E}" dt="2024-09-15T16:25:50.370" v="41" actId="47"/>
        <pc:sldMkLst>
          <pc:docMk/>
          <pc:sldMk cId="792708229" sldId="324"/>
        </pc:sldMkLst>
      </pc:sldChg>
      <pc:sldChg chg="del">
        <pc:chgData name="朋子 岡田" userId="45f9f782b126fbb9" providerId="LiveId" clId="{09FD0EE5-65E7-4B67-8842-F0BD0B7A696E}" dt="2024-09-15T16:25:51.471" v="43" actId="47"/>
        <pc:sldMkLst>
          <pc:docMk/>
          <pc:sldMk cId="561053480" sldId="325"/>
        </pc:sldMkLst>
      </pc:sldChg>
      <pc:sldChg chg="del">
        <pc:chgData name="朋子 岡田" userId="45f9f782b126fbb9" providerId="LiveId" clId="{09FD0EE5-65E7-4B67-8842-F0BD0B7A696E}" dt="2024-09-15T16:25:52.402" v="44" actId="47"/>
        <pc:sldMkLst>
          <pc:docMk/>
          <pc:sldMk cId="456719358" sldId="326"/>
        </pc:sldMkLst>
      </pc:sldChg>
      <pc:sldChg chg="del">
        <pc:chgData name="朋子 岡田" userId="45f9f782b126fbb9" providerId="LiveId" clId="{09FD0EE5-65E7-4B67-8842-F0BD0B7A696E}" dt="2024-09-15T16:25:53.026" v="45" actId="47"/>
        <pc:sldMkLst>
          <pc:docMk/>
          <pc:sldMk cId="726547400" sldId="327"/>
        </pc:sldMkLst>
      </pc:sldChg>
      <pc:sldChg chg="del">
        <pc:chgData name="朋子 岡田" userId="45f9f782b126fbb9" providerId="LiveId" clId="{09FD0EE5-65E7-4B67-8842-F0BD0B7A696E}" dt="2024-09-15T16:25:55.221" v="46" actId="47"/>
        <pc:sldMkLst>
          <pc:docMk/>
          <pc:sldMk cId="1884145550" sldId="329"/>
        </pc:sldMkLst>
      </pc:sldChg>
      <pc:sldChg chg="del">
        <pc:chgData name="朋子 岡田" userId="45f9f782b126fbb9" providerId="LiveId" clId="{09FD0EE5-65E7-4B67-8842-F0BD0B7A696E}" dt="2024-09-15T16:25:56.162" v="47" actId="47"/>
        <pc:sldMkLst>
          <pc:docMk/>
          <pc:sldMk cId="3217169994" sldId="330"/>
        </pc:sldMkLst>
      </pc:sldChg>
      <pc:sldChg chg="del">
        <pc:chgData name="朋子 岡田" userId="45f9f782b126fbb9" providerId="LiveId" clId="{09FD0EE5-65E7-4B67-8842-F0BD0B7A696E}" dt="2024-09-15T16:25:58.196" v="49" actId="47"/>
        <pc:sldMkLst>
          <pc:docMk/>
          <pc:sldMk cId="3759596782" sldId="332"/>
        </pc:sldMkLst>
      </pc:sldChg>
      <pc:sldChg chg="del">
        <pc:chgData name="朋子 岡田" userId="45f9f782b126fbb9" providerId="LiveId" clId="{09FD0EE5-65E7-4B67-8842-F0BD0B7A696E}" dt="2024-09-15T16:25:59.502" v="50" actId="47"/>
        <pc:sldMkLst>
          <pc:docMk/>
          <pc:sldMk cId="257875442" sldId="333"/>
        </pc:sldMkLst>
      </pc:sldChg>
      <pc:sldChg chg="del">
        <pc:chgData name="朋子 岡田" userId="45f9f782b126fbb9" providerId="LiveId" clId="{09FD0EE5-65E7-4B67-8842-F0BD0B7A696E}" dt="2024-09-15T16:26:02.933" v="51" actId="47"/>
        <pc:sldMkLst>
          <pc:docMk/>
          <pc:sldMk cId="1478747898" sldId="334"/>
        </pc:sldMkLst>
      </pc:sldChg>
      <pc:sldChg chg="add del">
        <pc:chgData name="朋子 岡田" userId="45f9f782b126fbb9" providerId="LiveId" clId="{09FD0EE5-65E7-4B67-8842-F0BD0B7A696E}" dt="2024-09-15T16:26:59.956" v="52"/>
        <pc:sldMkLst>
          <pc:docMk/>
          <pc:sldMk cId="1387101497" sldId="340"/>
        </pc:sldMkLst>
      </pc:sldChg>
      <pc:sldChg chg="del">
        <pc:chgData name="朋子 岡田" userId="45f9f782b126fbb9" providerId="LiveId" clId="{09FD0EE5-65E7-4B67-8842-F0BD0B7A696E}" dt="2024-09-15T16:23:49.665" v="6" actId="2696"/>
        <pc:sldMkLst>
          <pc:docMk/>
          <pc:sldMk cId="2366306468" sldId="343"/>
        </pc:sldMkLst>
      </pc:sldChg>
      <pc:sldChg chg="del">
        <pc:chgData name="朋子 岡田" userId="45f9f782b126fbb9" providerId="LiveId" clId="{09FD0EE5-65E7-4B67-8842-F0BD0B7A696E}" dt="2024-09-15T16:25:12.979" v="28" actId="47"/>
        <pc:sldMkLst>
          <pc:docMk/>
          <pc:sldMk cId="3361103123" sldId="347"/>
        </pc:sldMkLst>
      </pc:sldChg>
      <pc:sldChg chg="del">
        <pc:chgData name="朋子 岡田" userId="45f9f782b126fbb9" providerId="LiveId" clId="{09FD0EE5-65E7-4B67-8842-F0BD0B7A696E}" dt="2024-09-15T16:25:57.096" v="48" actId="47"/>
        <pc:sldMkLst>
          <pc:docMk/>
          <pc:sldMk cId="1846219181" sldId="349"/>
        </pc:sldMkLst>
      </pc:sldChg>
      <pc:sldChg chg="add del">
        <pc:chgData name="朋子 岡田" userId="45f9f782b126fbb9" providerId="LiveId" clId="{09FD0EE5-65E7-4B67-8842-F0BD0B7A696E}" dt="2024-09-15T16:24:48.893" v="11" actId="47"/>
        <pc:sldMkLst>
          <pc:docMk/>
          <pc:sldMk cId="2420798510" sldId="352"/>
        </pc:sldMkLst>
      </pc:sldChg>
      <pc:sldChg chg="del">
        <pc:chgData name="朋子 岡田" userId="45f9f782b126fbb9" providerId="LiveId" clId="{09FD0EE5-65E7-4B67-8842-F0BD0B7A696E}" dt="2024-09-15T16:27:14.020" v="53" actId="2696"/>
        <pc:sldMkLst>
          <pc:docMk/>
          <pc:sldMk cId="334355008" sldId="353"/>
        </pc:sldMkLst>
      </pc:sldChg>
      <pc:sldChg chg="del">
        <pc:chgData name="朋子 岡田" userId="45f9f782b126fbb9" providerId="LiveId" clId="{09FD0EE5-65E7-4B67-8842-F0BD0B7A696E}" dt="2024-09-15T16:25:04.242" v="22" actId="47"/>
        <pc:sldMkLst>
          <pc:docMk/>
          <pc:sldMk cId="3118812109" sldId="355"/>
        </pc:sldMkLst>
      </pc:sldChg>
      <pc:sldChg chg="add del">
        <pc:chgData name="朋子 岡田" userId="45f9f782b126fbb9" providerId="LiveId" clId="{09FD0EE5-65E7-4B67-8842-F0BD0B7A696E}" dt="2024-09-15T16:24:46.449" v="10" actId="47"/>
        <pc:sldMkLst>
          <pc:docMk/>
          <pc:sldMk cId="4259738738" sldId="356"/>
        </pc:sldMkLst>
      </pc:sldChg>
      <pc:sldChg chg="add del">
        <pc:chgData name="朋子 岡田" userId="45f9f782b126fbb9" providerId="LiveId" clId="{09FD0EE5-65E7-4B67-8842-F0BD0B7A696E}" dt="2024-09-15T16:24:49.584" v="12" actId="47"/>
        <pc:sldMkLst>
          <pc:docMk/>
          <pc:sldMk cId="4015329425" sldId="359"/>
        </pc:sldMkLst>
      </pc:sldChg>
      <pc:sldChg chg="add del">
        <pc:chgData name="朋子 岡田" userId="45f9f782b126fbb9" providerId="LiveId" clId="{09FD0EE5-65E7-4B67-8842-F0BD0B7A696E}" dt="2024-09-15T16:24:40.965" v="9" actId="2696"/>
        <pc:sldMkLst>
          <pc:docMk/>
          <pc:sldMk cId="935881286" sldId="3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0CC07-5EAF-498B-878A-F2D3EA1C0C39}" type="datetimeFigureOut">
              <a:rPr kumimoji="1" lang="ja-JP" altLang="en-US" smtClean="0"/>
              <a:t>2024/9/16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CB758-B724-4EBC-902C-A6B32399D6A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87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CB758-B724-4EBC-902C-A6B32399D6A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0895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CB758-B724-4EBC-902C-A6B32399D6A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4959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CB758-B724-4EBC-902C-A6B32399D6A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7619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CB758-B724-4EBC-902C-A6B32399D6A7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5586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CB758-B724-4EBC-902C-A6B32399D6A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853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CB758-B724-4EBC-902C-A6B32399D6A7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1156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CB758-B724-4EBC-902C-A6B32399D6A7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3306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0601" y="3606801"/>
            <a:ext cx="11650404" cy="2469453"/>
          </a:xfrm>
        </p:spPr>
        <p:txBody>
          <a:bodyPr anchor="b">
            <a:noAutofit/>
          </a:bodyPr>
          <a:lstStyle>
            <a:lvl1pPr algn="r">
              <a:defRPr sz="81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0601" y="6076250"/>
            <a:ext cx="11650404" cy="164534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22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914400"/>
            <a:ext cx="12895002" cy="51054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59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9209" y="5448300"/>
            <a:ext cx="10836786" cy="571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05600"/>
            <a:ext cx="12895002" cy="2356443"/>
          </a:xfrm>
        </p:spPr>
        <p:txBody>
          <a:bodyPr anchor="ctr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7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791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2897982"/>
            <a:ext cx="12895002" cy="3893190"/>
          </a:xfrm>
        </p:spPr>
        <p:txBody>
          <a:bodyPr anchor="b">
            <a:normAutofit/>
          </a:bodyPr>
          <a:lstStyle>
            <a:lvl1pPr algn="l">
              <a:defRPr sz="66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812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1" y="914400"/>
            <a:ext cx="12141201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12805" y="1185567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339517" y="4329834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 lvl="0"/>
            <a:r>
              <a:rPr lang="en-US" sz="12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2952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699" y="914400"/>
            <a:ext cx="12882305" cy="4533900"/>
          </a:xfrm>
        </p:spPr>
        <p:txBody>
          <a:bodyPr anchor="ctr">
            <a:normAutofit/>
          </a:bodyPr>
          <a:lstStyle>
            <a:lvl1pPr algn="l">
              <a:defRPr sz="66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15999" y="6019800"/>
            <a:ext cx="12895004" cy="77137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600">
                <a:solidFill>
                  <a:schemeClr val="accent1"/>
                </a:solidFill>
              </a:defRPr>
            </a:lvl1pPr>
            <a:lvl2pPr marL="685800" indent="0">
              <a:buFontTx/>
              <a:buNone/>
              <a:defRPr/>
            </a:lvl2pPr>
            <a:lvl3pPr marL="1371600" indent="0">
              <a:buFontTx/>
              <a:buNone/>
              <a:defRPr/>
            </a:lvl3pPr>
            <a:lvl4pPr marL="2057400" indent="0">
              <a:buFontTx/>
              <a:buNone/>
              <a:defRPr/>
            </a:lvl4pPr>
            <a:lvl5pPr marL="27432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2270871"/>
          </a:xfrm>
        </p:spPr>
        <p:txBody>
          <a:bodyPr anchor="t">
            <a:normAutofit/>
          </a:bodyPr>
          <a:lstStyle>
            <a:lvl1pPr marL="0" indent="0" algn="l">
              <a:buNone/>
              <a:defRPr sz="2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07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65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951510" y="914399"/>
            <a:ext cx="1957115" cy="7877177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3" y="914400"/>
            <a:ext cx="10590225" cy="78771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2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76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3" y="4051301"/>
            <a:ext cx="12895002" cy="2739872"/>
          </a:xfrm>
        </p:spPr>
        <p:txBody>
          <a:bodyPr anchor="b"/>
          <a:lstStyle>
            <a:lvl1pPr algn="l">
              <a:defRPr sz="6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3" y="6791172"/>
            <a:ext cx="12895002" cy="1290600"/>
          </a:xfrm>
        </p:spPr>
        <p:txBody>
          <a:bodyPr anchor="t"/>
          <a:lstStyle>
            <a:lvl1pPr marL="0" indent="0" algn="l">
              <a:buNone/>
              <a:defRPr sz="3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38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2" y="3240884"/>
            <a:ext cx="6276053" cy="582115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34955" y="3240884"/>
            <a:ext cx="6276051" cy="58211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4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3618" y="3241475"/>
            <a:ext cx="6278435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3618" y="4105868"/>
            <a:ext cx="6278435" cy="4956176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32575" y="3241475"/>
            <a:ext cx="6278427" cy="864393"/>
          </a:xfrm>
        </p:spPr>
        <p:txBody>
          <a:bodyPr anchor="b">
            <a:noAutofit/>
          </a:bodyPr>
          <a:lstStyle>
            <a:lvl1pPr marL="0" indent="0">
              <a:buNone/>
              <a:defRPr sz="3600" b="0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32577" y="4105868"/>
            <a:ext cx="6278426" cy="4956176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587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24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10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1" y="2247906"/>
            <a:ext cx="5781792" cy="1917699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0692" y="772387"/>
            <a:ext cx="6770312" cy="8289656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1" y="4165604"/>
            <a:ext cx="5781792" cy="3876674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  <a:lvl2pPr marL="685595" indent="0">
              <a:buNone/>
              <a:defRPr sz="2100"/>
            </a:lvl2pPr>
            <a:lvl3pPr marL="1371189" indent="0">
              <a:buNone/>
              <a:defRPr sz="1800"/>
            </a:lvl3pPr>
            <a:lvl4pPr marL="2056784" indent="0">
              <a:buNone/>
              <a:defRPr sz="1500"/>
            </a:lvl4pPr>
            <a:lvl5pPr marL="2742377" indent="0">
              <a:buNone/>
              <a:defRPr sz="1500"/>
            </a:lvl5pPr>
            <a:lvl6pPr marL="3427971" indent="0">
              <a:buNone/>
              <a:defRPr sz="1500"/>
            </a:lvl6pPr>
            <a:lvl7pPr marL="4113566" indent="0">
              <a:buNone/>
              <a:defRPr sz="1500"/>
            </a:lvl7pPr>
            <a:lvl8pPr marL="4799160" indent="0">
              <a:buNone/>
              <a:defRPr sz="1500"/>
            </a:lvl8pPr>
            <a:lvl9pPr marL="5484755" indent="0">
              <a:buNone/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2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2" y="7200900"/>
            <a:ext cx="12895001" cy="85010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16001" y="914400"/>
            <a:ext cx="12895002" cy="576857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2" y="8051007"/>
            <a:ext cx="12895001" cy="101103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59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2700"/>
            <a:ext cx="18288000" cy="10299701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1" y="914400"/>
            <a:ext cx="12895002" cy="1981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1" y="3240884"/>
            <a:ext cx="12895002" cy="5821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07700" y="9062044"/>
            <a:ext cx="13679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01" y="9062044"/>
            <a:ext cx="944641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885995" y="9062044"/>
            <a:ext cx="102500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938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p:txStyles>
    <p:titleStyle>
      <a:lvl1pPr algn="l" defTabSz="685800" rtl="0" eaLnBrk="1" latinLnBrk="0" hangingPunct="1">
        <a:spcBef>
          <a:spcPct val="0"/>
        </a:spcBef>
        <a:buNone/>
        <a:defRPr kumimoji="1" sz="54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514350" indent="-51435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114425" indent="-428625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44577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51435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829300" indent="-342900" algn="l" defTabSz="685800" rtl="0" eaLnBrk="1" latinLnBrk="0" hangingPunct="1">
        <a:spcBef>
          <a:spcPts val="15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685800" rtl="0" eaLnBrk="1" latinLnBrk="0" hangingPunct="1"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Olympic_rings_on_the_Eiffel_Tower_2024_(26).jpg" TargetMode="External"/><Relationship Id="rId5" Type="http://schemas.openxmlformats.org/officeDocument/2006/relationships/hyperlink" Target="https://commons.wikimedia.org/wiki/File:France_smoke_flag_2024_Summer_Olympics_opening.jpg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STADE_DE_FRANCE_PARALYMPICS_GAMES_JEUX_PARALYMPIQUES_5000m_T54_(53961603932).jpg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14.png"/><Relationship Id="rId9" Type="http://schemas.openxmlformats.org/officeDocument/2006/relationships/hyperlink" Target="https://commons.wikimedia.org/wiki/File:Athletics_at_the_2024_Summer_Paralympics_%E2%80%93_Men%27s_5000_metres_T13_final_-_08.jp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RASIL_VENCE_A_CHINA_POR_2_A_1_E_VAI_%C3%80_FINAL_DO_FUTEBOL_DE_5_(29416531220).jpg?uselang=j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Match_C%C3%A9cifoot_Masculin_Japon_x_Maroc_Jeux_Paralympiques_2024_Stade_Tour_Eiffel_-_Paris_VII_(FR75)_-_2024-09-02_-_49.jpg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mmons.wikimedia.org/wiki/File:Boccia_at_the_2024_Summer_Paralympics_-_September_3.jpg" TargetMode="External"/><Relationship Id="rId4" Type="http://schemas.openxmlformats.org/officeDocument/2006/relationships/hyperlink" Target="https://commons.wikimedia.org/wiki/File:BRASILEIROS_LEVAM_PRATA_NA_BOCHA_BC4_EM_FINAL_CONTRA_ESLOV%C3%81QUIA_(29016648364).jp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Vali_Israfilov_at_the_2024_Summer_Paralympics.jpg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0.png"/><Relationship Id="rId7" Type="http://schemas.openxmlformats.org/officeDocument/2006/relationships/hyperlink" Target="https://commons.wikimedia.org/wiki/File:Tokito_Oda_(2023_French_Open)_01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hyperlink" Target="https://commons.wikimedia.org/wiki/File:Wheelchair_tennis_at_the_2024_Summer_Paralympics_-_Women%27s_Doubles_quarter-final_de_Groot_-_van_Koot_vs_Ohtani_-_Takamuro_-_20.jpg" TargetMode="Externa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2019-06-30_1st_FIG_Artistic_Gymnastics_JWCH_Men%27s_Apparatus_finals_Parallel_bars_(Martin_Rulsch)_034.jpg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Relationship Id="rId9" Type="http://schemas.openxmlformats.org/officeDocument/2006/relationships/hyperlink" Target="https://commons.wikimedia.org/wiki/File:Shinnosuke_Oka,_victory_ceremony_of_the_men%27s_parallel_bars_final_at_Paris_2024_(cropped).pn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ommons.wikimedia.org/wiki/File:%C3%89preuve_Badminton_Jeux_Olympiques_2024_Arena_Porte_Chapelle_-_Paris_XVIII_(FR75)_-_2024-07-28_-_64.jpg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Cycling_at_the_2024_Summer_Olympics_%E2%80%93_Women%27s_keirin_repechages_-_02.jp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hyperlink" Target="https://commons.wikimedia.org/wiki/File:Fencing_at_the_2020_Summer_Olympics_%E2%80%93_Men%27s_sabre_(33).jpg?uselang=ja" TargetMode="External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hyperlink" Target="https://commons.wikimedia.org/wiki/File:Victory_ceremony_of_the_women%27s_team_sabre_event_at_Paris_2024.pn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hyperlink" Target="https://commons.wikimedia.org/wiki/File:Judo_-_%C3%89preuve_mixte_par_%C3%A9quipe_-_Quart_de_finale_Japon_vs_Serbie_-_Jeux_Olympiques_2024_-_Paris_Arena_Sud_(FR75)_-_2024-08-03_-_01.jp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hyperlink" Target="https://commons.wikimedia.org/wiki/File:JO_PARIS_2024_PENTATHLON_MODERNE_MENS_PARC_DU_CHATEAU_DE_VERSAILLES_-_53915990159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hyperlink" Target="https://commons.wikimedia.org/wiki/File:JO_PARIS_2024_PENTATHLON_MODERNE_MENS_PARC_DU_CHATEAU_DE_VERSAILLES_-_53915892043.jpg" TargetMode="External"/><Relationship Id="rId5" Type="http://schemas.openxmlformats.org/officeDocument/2006/relationships/image" Target="../media/image22.png"/><Relationship Id="rId10" Type="http://schemas.openxmlformats.org/officeDocument/2006/relationships/hyperlink" Target="https://commons.wikimedia.org/wiki/File:JO_PARIS_2024_PENTATHLON_MODERNE_MENS_PARC_DU_CHATEAU_DE_VERSAILLES_(53915642826).jpg" TargetMode="External"/><Relationship Id="rId4" Type="http://schemas.openxmlformats.org/officeDocument/2006/relationships/image" Target="../media/image21.png"/><Relationship Id="rId9" Type="http://schemas.openxmlformats.org/officeDocument/2006/relationships/hyperlink" Target="https://commons.wikimedia.org/wiki/File:JO_PARIS_2024_PENTATHLON_MODERNE_MENS_PARC_DU_CHATEAU_DE_VERSAILLES_-_53914752567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hyperlink" Target="https://commons.wikimedia.org/wiki/File:Sport_climbing_at_the_2024_Summer_Olympics_-_20240809_-_5.jpg" TargetMode="External"/><Relationship Id="rId4" Type="http://schemas.openxmlformats.org/officeDocument/2006/relationships/hyperlink" Target="https://commons.wikimedia.org/wiki/File:2024_Summer_Olympics_otin_44_(Sorato_Anraku)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B3A8BF-6A54-38F2-3B39-9C60711DAA79}"/>
              </a:ext>
            </a:extLst>
          </p:cNvPr>
          <p:cNvSpPr txBox="1"/>
          <p:nvPr/>
        </p:nvSpPr>
        <p:spPr>
          <a:xfrm>
            <a:off x="716612" y="565990"/>
            <a:ext cx="17707458" cy="1394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ja-JP" sz="846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my"/>
                <a:ea typeface="+mn-ea"/>
                <a:cs typeface="+mn-cs"/>
              </a:rPr>
              <a:t>Paris Olympics and Paralympics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CE503F4-911A-CC09-F5F9-D686FDBC9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208" y="1960218"/>
            <a:ext cx="5097984" cy="909058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F24AC63-CCCD-AF7E-694F-EFE487915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200" y="1972918"/>
            <a:ext cx="9468199" cy="7096249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B012F3B6-7745-A074-A331-363014ADD844}"/>
              </a:ext>
            </a:extLst>
          </p:cNvPr>
          <p:cNvGrpSpPr/>
          <p:nvPr/>
        </p:nvGrpSpPr>
        <p:grpSpPr>
          <a:xfrm>
            <a:off x="14935200" y="9397844"/>
            <a:ext cx="6343443" cy="646332"/>
            <a:chOff x="9524320" y="6643065"/>
            <a:chExt cx="6343443" cy="64633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2C3861B-23E4-6F64-CC37-79FE68F6EFEA}"/>
                </a:ext>
              </a:extLst>
            </p:cNvPr>
            <p:cNvSpPr txBox="1"/>
            <p:nvPr/>
          </p:nvSpPr>
          <p:spPr>
            <a:xfrm>
              <a:off x="9524320" y="6929475"/>
              <a:ext cx="6343443" cy="215444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defTabSz="288000"/>
              <a:r>
                <a:rPr lang="en-US" altLang="ja-JP" sz="800" dirty="0">
                  <a:solidFill>
                    <a:srgbClr val="000000"/>
                  </a:solidFill>
                </a:rPr>
                <a:t>Sander van from Flickr, Public domain, via </a:t>
              </a:r>
              <a:r>
                <a:rPr lang="en-US" altLang="ja-JP" sz="800" dirty="0" err="1">
                  <a:solidFill>
                    <a:srgbClr val="000000"/>
                  </a:solidFill>
                </a:rPr>
                <a:t>wikimedia</a:t>
              </a:r>
              <a:r>
                <a:rPr lang="en-US" altLang="ja-JP" sz="800" dirty="0">
                  <a:solidFill>
                    <a:srgbClr val="000000"/>
                  </a:solidFill>
                </a:rPr>
                <a:t> Commons</a:t>
              </a:r>
              <a:endParaRPr lang="ja-JP" altLang="en-US" sz="800" dirty="0">
                <a:solidFill>
                  <a:srgbClr val="000000"/>
                </a:solidFill>
              </a:endParaRPr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B2F3E8EF-89C7-5A8F-4BE3-0AD8A94A4B01}"/>
                </a:ext>
              </a:extLst>
            </p:cNvPr>
            <p:cNvGrpSpPr/>
            <p:nvPr/>
          </p:nvGrpSpPr>
          <p:grpSpPr>
            <a:xfrm>
              <a:off x="9524320" y="6643065"/>
              <a:ext cx="5799719" cy="646332"/>
              <a:chOff x="9524320" y="6643065"/>
              <a:chExt cx="5799719" cy="646332"/>
            </a:xfrm>
          </p:grpSpPr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E0A35D03-2A05-E227-38EF-621A2A356123}"/>
                  </a:ext>
                </a:extLst>
              </p:cNvPr>
              <p:cNvSpPr txBox="1"/>
              <p:nvPr/>
            </p:nvSpPr>
            <p:spPr>
              <a:xfrm>
                <a:off x="9524320" y="7073953"/>
                <a:ext cx="5588599" cy="21544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fr-FR" altLang="ja-JP" sz="800" b="1" dirty="0">
                    <a:solidFill>
                      <a:srgbClr val="000000"/>
                    </a:solidFill>
                    <a:latin typeface="Helvetica Neue"/>
                    <a:hlinkClick r:id="rId5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smoke flag</a:t>
                </a:r>
                <a:endParaRPr lang="ja-JP" altLang="en-US" sz="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E5B7009F-2D83-D6B2-2EAF-79B9B32894A8}"/>
                  </a:ext>
                </a:extLst>
              </p:cNvPr>
              <p:cNvSpPr txBox="1"/>
              <p:nvPr/>
            </p:nvSpPr>
            <p:spPr>
              <a:xfrm>
                <a:off x="9524320" y="6643065"/>
                <a:ext cx="5799719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ja-JP" sz="800" dirty="0">
                    <a:solidFill>
                      <a:srgbClr val="000000"/>
                    </a:solidFill>
                  </a:rPr>
                  <a:t>Ibex73, CC BY 4.0, via Wikimedia Commons</a:t>
                </a:r>
                <a:endParaRPr lang="ja-JP" altLang="en-US" sz="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4BBF72AF-A669-9076-A0D2-E358C9E93F46}"/>
                  </a:ext>
                </a:extLst>
              </p:cNvPr>
              <p:cNvSpPr txBox="1"/>
              <p:nvPr/>
            </p:nvSpPr>
            <p:spPr>
              <a:xfrm>
                <a:off x="9524320" y="6787543"/>
                <a:ext cx="2114481" cy="215444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en-US" altLang="ja-JP" sz="800" u="none" strike="noStrike" dirty="0">
                    <a:solidFill>
                      <a:srgbClr val="000000"/>
                    </a:solidFill>
                    <a:latin typeface="Helvetica Neue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E</a:t>
                </a:r>
                <a:r>
                  <a:rPr lang="en-US" altLang="ja-JP" sz="800" b="1" i="0" u="none" strike="noStrike" dirty="0">
                    <a:solidFill>
                      <a:srgbClr val="000000"/>
                    </a:solidFill>
                    <a:effectLst/>
                    <a:latin typeface="Helvetica Neue"/>
                    <a:hlinkClick r:id="rId6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iffel Tower</a:t>
                </a:r>
                <a:endParaRPr lang="ja-JP" altLang="en-US" sz="800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4820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914399" y="4058619"/>
            <a:ext cx="16824585" cy="21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5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0" b="0" i="0" u="none" strike="noStrike" kern="1200" cap="none" spc="0" normalizeH="0" baseline="0" noProof="0" dirty="0">
                <a:ln>
                  <a:noFill/>
                </a:ln>
                <a:solidFill>
                  <a:srgbClr val="004369"/>
                </a:solidFill>
                <a:effectLst/>
                <a:uLnTx/>
                <a:uFillTx/>
                <a:latin typeface="Balmy"/>
                <a:ea typeface="+mn-ea"/>
                <a:cs typeface="+mn-cs"/>
              </a:rPr>
              <a:t>Paralympics</a:t>
            </a:r>
            <a:endParaRPr lang="en-US" sz="19200" dirty="0">
              <a:solidFill>
                <a:srgbClr val="004369"/>
              </a:solidFill>
              <a:latin typeface="Balmy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02A09F3-E110-A25E-C485-1C652D88169C}"/>
              </a:ext>
            </a:extLst>
          </p:cNvPr>
          <p:cNvSpPr/>
          <p:nvPr/>
        </p:nvSpPr>
        <p:spPr>
          <a:xfrm>
            <a:off x="754191" y="6233823"/>
            <a:ext cx="17145000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4369"/>
                </a:solidFill>
                <a:effectLst/>
                <a:uLnTx/>
                <a:uFillTx/>
                <a:latin typeface="Balmy"/>
                <a:ea typeface="+mn-ea"/>
                <a:cs typeface="+mn-cs"/>
              </a:rPr>
              <a:t>ギリシャ語</a:t>
            </a:r>
            <a:r>
              <a:rPr lang="ja-JP" altLang="en-US" sz="4000" dirty="0">
                <a:solidFill>
                  <a:srgbClr val="004369"/>
                </a:solidFill>
                <a:latin typeface="Balmy"/>
              </a:rPr>
              <a:t> </a:t>
            </a:r>
            <a:r>
              <a:rPr kumimoji="0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4369"/>
                </a:solidFill>
                <a:effectLst/>
                <a:uLnTx/>
                <a:uFillTx/>
                <a:latin typeface="Balmy"/>
                <a:ea typeface="+mn-ea"/>
                <a:cs typeface="+mn-cs"/>
              </a:rPr>
              <a:t>Para</a:t>
            </a:r>
            <a:r>
              <a:rPr lang="ja-JP" altLang="en-US" sz="4000" dirty="0">
                <a:solidFill>
                  <a:srgbClr val="004369"/>
                </a:solidFill>
                <a:latin typeface="Balmy"/>
              </a:rPr>
              <a:t>（</a:t>
            </a:r>
            <a:r>
              <a:rPr kumimoji="0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4369"/>
                </a:solidFill>
                <a:effectLst/>
                <a:uLnTx/>
                <a:uFillTx/>
                <a:latin typeface="Balmy"/>
                <a:ea typeface="+mn-ea"/>
                <a:cs typeface="+mn-cs"/>
              </a:rPr>
              <a:t>並行）＋ 英語</a:t>
            </a:r>
            <a:r>
              <a:rPr kumimoji="0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4369"/>
                </a:solidFill>
                <a:effectLst/>
                <a:uLnTx/>
                <a:uFillTx/>
                <a:latin typeface="Balmy"/>
                <a:ea typeface="+mn-ea"/>
                <a:cs typeface="+mn-cs"/>
              </a:rPr>
              <a:t>Olympic</a:t>
            </a:r>
            <a:r>
              <a:rPr kumimoji="0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4369"/>
                </a:solidFill>
                <a:effectLst/>
                <a:uLnTx/>
                <a:uFillTx/>
                <a:latin typeface="Balmy"/>
                <a:ea typeface="+mn-ea"/>
                <a:cs typeface="+mn-cs"/>
              </a:rPr>
              <a:t>（オリンピック）</a:t>
            </a:r>
            <a:endParaRPr kumimoji="0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4369"/>
              </a:solidFill>
              <a:effectLst/>
              <a:uLnTx/>
              <a:uFillTx/>
              <a:latin typeface="Balmy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899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EC973BD-298E-B05C-E0F9-F0943BDA3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785" y="8317014"/>
            <a:ext cx="1152244" cy="154851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590800" y="297842"/>
            <a:ext cx="13581890" cy="145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4"/>
              </a:lnSpc>
              <a:spcBef>
                <a:spcPct val="0"/>
              </a:spcBef>
            </a:pPr>
            <a:r>
              <a:rPr lang="en-US" sz="8460" dirty="0">
                <a:solidFill>
                  <a:srgbClr val="004369"/>
                </a:solidFill>
                <a:latin typeface="Balmy"/>
              </a:rPr>
              <a:t>Para Athletics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C0464F-B32D-EC07-A57B-F609EAAC8BE3}"/>
              </a:ext>
            </a:extLst>
          </p:cNvPr>
          <p:cNvSpPr txBox="1"/>
          <p:nvPr/>
        </p:nvSpPr>
        <p:spPr>
          <a:xfrm>
            <a:off x="2185889" y="6508959"/>
            <a:ext cx="619489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</a:rPr>
              <a:t>女子円盤投げ（</a:t>
            </a:r>
            <a:r>
              <a:rPr lang="en-US" altLang="ja-JP" sz="3200" b="1" dirty="0">
                <a:solidFill>
                  <a:schemeClr val="bg1"/>
                </a:solidFill>
              </a:rPr>
              <a:t>F53</a:t>
            </a:r>
            <a:r>
              <a:rPr lang="ja-JP" altLang="en-US" sz="3200" b="1" dirty="0">
                <a:solidFill>
                  <a:schemeClr val="bg1"/>
                </a:solidFill>
              </a:rPr>
              <a:t>）鬼谷慶子</a:t>
            </a:r>
            <a:r>
              <a:rPr lang="ja-JP" altLang="en-US" sz="2400" dirty="0">
                <a:solidFill>
                  <a:schemeClr val="bg1"/>
                </a:solidFill>
              </a:rPr>
              <a:t>（おにたに）</a:t>
            </a:r>
          </a:p>
          <a:p>
            <a:r>
              <a:rPr lang="ja-JP" altLang="en-US" sz="3200" b="1" dirty="0">
                <a:solidFill>
                  <a:schemeClr val="bg1"/>
                </a:solidFill>
              </a:rPr>
              <a:t>男子</a:t>
            </a:r>
            <a:r>
              <a:rPr lang="en-US" altLang="ja-JP" sz="3200" b="1" dirty="0">
                <a:solidFill>
                  <a:schemeClr val="bg1"/>
                </a:solidFill>
              </a:rPr>
              <a:t>5000m</a:t>
            </a:r>
            <a:r>
              <a:rPr lang="ja-JP" altLang="en-US" sz="3200" b="1" dirty="0">
                <a:solidFill>
                  <a:schemeClr val="bg1"/>
                </a:solidFill>
              </a:rPr>
              <a:t>（</a:t>
            </a:r>
            <a:r>
              <a:rPr lang="en-US" altLang="ja-JP" sz="3200" b="1" dirty="0">
                <a:solidFill>
                  <a:schemeClr val="bg1"/>
                </a:solidFill>
              </a:rPr>
              <a:t>T11</a:t>
            </a:r>
            <a:r>
              <a:rPr lang="ja-JP" altLang="en-US" sz="3200" b="1" dirty="0">
                <a:solidFill>
                  <a:schemeClr val="bg1"/>
                </a:solidFill>
              </a:rPr>
              <a:t>）唐澤剣也　</a:t>
            </a:r>
            <a:endParaRPr lang="en-US" altLang="ja-JP" sz="3200" b="1" dirty="0">
              <a:solidFill>
                <a:schemeClr val="bg1"/>
              </a:solidFill>
            </a:endParaRPr>
          </a:p>
          <a:p>
            <a:r>
              <a:rPr lang="ja-JP" altLang="en-US" sz="3200" b="1" dirty="0">
                <a:solidFill>
                  <a:schemeClr val="bg1"/>
                </a:solidFill>
              </a:rPr>
              <a:t>男子</a:t>
            </a:r>
            <a:r>
              <a:rPr lang="en-US" altLang="ja-JP" sz="3200" b="1" dirty="0">
                <a:solidFill>
                  <a:schemeClr val="bg1"/>
                </a:solidFill>
              </a:rPr>
              <a:t>400m</a:t>
            </a:r>
            <a:r>
              <a:rPr lang="ja-JP" altLang="en-US" sz="3200" b="1" dirty="0">
                <a:solidFill>
                  <a:schemeClr val="bg1"/>
                </a:solidFill>
              </a:rPr>
              <a:t>（</a:t>
            </a:r>
            <a:r>
              <a:rPr lang="en-US" altLang="ja-JP" sz="3200" b="1" dirty="0">
                <a:solidFill>
                  <a:schemeClr val="bg1"/>
                </a:solidFill>
              </a:rPr>
              <a:t>T52</a:t>
            </a:r>
            <a:r>
              <a:rPr lang="ja-JP" altLang="en-US" sz="3200" b="1" dirty="0">
                <a:solidFill>
                  <a:schemeClr val="bg1"/>
                </a:solidFill>
              </a:rPr>
              <a:t>）佐藤友祈</a:t>
            </a:r>
            <a:endParaRPr lang="en-US" altLang="ja-JP" sz="3200" b="1" dirty="0">
              <a:solidFill>
                <a:schemeClr val="bg1"/>
              </a:solidFill>
            </a:endParaRPr>
          </a:p>
          <a:p>
            <a:r>
              <a:rPr lang="ja-JP" altLang="en-US" sz="3200" b="1" dirty="0">
                <a:solidFill>
                  <a:schemeClr val="bg1"/>
                </a:solidFill>
              </a:rPr>
              <a:t>男子</a:t>
            </a:r>
            <a:r>
              <a:rPr lang="en-US" altLang="ja-JP" sz="3200" b="1" dirty="0">
                <a:solidFill>
                  <a:schemeClr val="bg1"/>
                </a:solidFill>
              </a:rPr>
              <a:t>400m</a:t>
            </a:r>
            <a:r>
              <a:rPr lang="ja-JP" altLang="en-US" sz="3200" b="1" dirty="0">
                <a:solidFill>
                  <a:schemeClr val="bg1"/>
                </a:solidFill>
              </a:rPr>
              <a:t>（</a:t>
            </a:r>
            <a:r>
              <a:rPr lang="en-US" altLang="ja-JP" sz="3200" b="1" dirty="0">
                <a:solidFill>
                  <a:schemeClr val="bg1"/>
                </a:solidFill>
              </a:rPr>
              <a:t>T13</a:t>
            </a:r>
            <a:r>
              <a:rPr lang="ja-JP" altLang="en-US" sz="3200" b="1" dirty="0">
                <a:solidFill>
                  <a:schemeClr val="bg1"/>
                </a:solidFill>
              </a:rPr>
              <a:t>）福永凌太</a:t>
            </a:r>
          </a:p>
          <a:p>
            <a:endParaRPr lang="ja-JP" altLang="en-US" sz="3200" dirty="0">
              <a:solidFill>
                <a:srgbClr val="00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39997A8-70AB-83A9-7013-32E7259E8AB9}"/>
              </a:ext>
            </a:extLst>
          </p:cNvPr>
          <p:cNvSpPr txBox="1"/>
          <p:nvPr/>
        </p:nvSpPr>
        <p:spPr>
          <a:xfrm>
            <a:off x="15554514" y="9695853"/>
            <a:ext cx="32870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ja-JP" sz="800" dirty="0">
                <a:solidFill>
                  <a:srgbClr val="000000"/>
                </a:solidFill>
              </a:rPr>
              <a:t>ERIC  SALARD from Le Chateau d'Oleron, FRANCE</a:t>
            </a:r>
          </a:p>
          <a:p>
            <a:r>
              <a:rPr lang="fr-FR" altLang="ja-JP" sz="800" dirty="0">
                <a:solidFill>
                  <a:srgbClr val="000000"/>
                </a:solidFill>
              </a:rPr>
              <a:t> CC BY-SA 2.0, via Wikimedia Commons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EB104FC-C442-1CD9-D5F5-20A37AAE68BD}"/>
              </a:ext>
            </a:extLst>
          </p:cNvPr>
          <p:cNvSpPr txBox="1"/>
          <p:nvPr/>
        </p:nvSpPr>
        <p:spPr>
          <a:xfrm>
            <a:off x="15610794" y="9325114"/>
            <a:ext cx="374724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dirty="0" err="1">
                <a:solidFill>
                  <a:srgbClr val="000000"/>
                </a:solidFill>
              </a:rPr>
              <a:t>Daieuxetdailleurs</a:t>
            </a:r>
            <a:r>
              <a:rPr lang="en-US" altLang="ja-JP" sz="800" dirty="0">
                <a:solidFill>
                  <a:srgbClr val="000000"/>
                </a:solidFill>
              </a:rPr>
              <a:t>, CC BY 4.0, via Wikimedia Commons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1C9A0BA-C872-EF9A-5EB7-25DFB1BC1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035" y="5776018"/>
            <a:ext cx="1152244" cy="1548518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0DA5413-F07F-6EED-02E7-359414E84819}"/>
              </a:ext>
            </a:extLst>
          </p:cNvPr>
          <p:cNvSpPr txBox="1"/>
          <p:nvPr/>
        </p:nvSpPr>
        <p:spPr>
          <a:xfrm>
            <a:off x="9739172" y="6495959"/>
            <a:ext cx="861917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男子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400m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（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T52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）伊藤智也</a:t>
            </a:r>
            <a:endParaRPr kumimoji="0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男子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100m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（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T13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）川上秀太</a:t>
            </a:r>
            <a:endParaRPr kumimoji="0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i="0" dirty="0">
                <a:solidFill>
                  <a:schemeClr val="bg1"/>
                </a:solidFill>
                <a:effectLst/>
                <a:latin typeface="+mj-ea"/>
                <a:ea typeface="+mj-ea"/>
              </a:rPr>
              <a:t>男子</a:t>
            </a:r>
            <a:r>
              <a:rPr lang="en-US" altLang="ja-JP" sz="3200" b="1" i="0" dirty="0">
                <a:solidFill>
                  <a:schemeClr val="bg1"/>
                </a:solidFill>
                <a:effectLst/>
                <a:latin typeface="+mj-ea"/>
                <a:ea typeface="+mj-ea"/>
              </a:rPr>
              <a:t>100m</a:t>
            </a:r>
            <a:r>
              <a:rPr lang="ja-JP" altLang="en-US" sz="3200" b="1" i="0" dirty="0">
                <a:solidFill>
                  <a:schemeClr val="bg1"/>
                </a:solidFill>
                <a:effectLst/>
                <a:latin typeface="+mj-ea"/>
                <a:ea typeface="+mj-ea"/>
              </a:rPr>
              <a:t>（</a:t>
            </a:r>
            <a:r>
              <a:rPr lang="en-US" altLang="ja-JP" sz="3200" b="1" i="0" dirty="0">
                <a:solidFill>
                  <a:schemeClr val="bg1"/>
                </a:solidFill>
                <a:effectLst/>
                <a:latin typeface="+mj-ea"/>
                <a:ea typeface="+mj-ea"/>
              </a:rPr>
              <a:t>T52</a:t>
            </a:r>
            <a:r>
              <a:rPr lang="ja-JP" altLang="en-US" sz="3200" b="1" i="0" dirty="0">
                <a:solidFill>
                  <a:schemeClr val="bg1"/>
                </a:solidFill>
                <a:effectLst/>
                <a:latin typeface="+mj-ea"/>
                <a:ea typeface="+mj-ea"/>
              </a:rPr>
              <a:t>）佐藤　友祈</a:t>
            </a:r>
            <a:r>
              <a:rPr lang="ja-JP" altLang="en-US" sz="2400" i="0" dirty="0">
                <a:solidFill>
                  <a:schemeClr val="bg1"/>
                </a:solidFill>
                <a:effectLst/>
                <a:latin typeface="+mj-ea"/>
                <a:ea typeface="+mj-ea"/>
              </a:rPr>
              <a:t>（ともき）</a:t>
            </a:r>
            <a:endParaRPr lang="en-US" altLang="ja-JP" sz="3200" i="0" dirty="0">
              <a:solidFill>
                <a:schemeClr val="bg1"/>
              </a:solidFill>
              <a:effectLst/>
              <a:latin typeface="+mj-ea"/>
              <a:ea typeface="+mj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320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uLnTx/>
              <a:uFillTx/>
              <a:latin typeface="+mj-ea"/>
              <a:ea typeface="+mj-ea"/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705F8E20-3DB6-720E-A613-DB326AB39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515" y="5845405"/>
            <a:ext cx="1152244" cy="1548518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D9B75EC8-EAFD-6E74-7442-F0D894183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258" y="7309570"/>
            <a:ext cx="1152244" cy="154851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25A046-6A8F-4A6D-0B35-666E4E1E20AC}"/>
              </a:ext>
            </a:extLst>
          </p:cNvPr>
          <p:cNvSpPr txBox="1"/>
          <p:nvPr/>
        </p:nvSpPr>
        <p:spPr>
          <a:xfrm>
            <a:off x="9688012" y="8022795"/>
            <a:ext cx="103849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男子マラソン（</a:t>
            </a:r>
            <a:r>
              <a:rPr lang="en-US" altLang="ja-JP" sz="32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T54</a:t>
            </a:r>
            <a:r>
              <a:rPr lang="ja-JP" altLang="en-US" sz="32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）鈴木朋樹</a:t>
            </a:r>
          </a:p>
          <a:p>
            <a:r>
              <a:rPr lang="ja-JP" altLang="en-US" sz="32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女子マラソン（</a:t>
            </a:r>
            <a:r>
              <a:rPr lang="en-US" altLang="ja-JP" sz="32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T12</a:t>
            </a:r>
            <a:r>
              <a:rPr lang="ja-JP" altLang="en-US" sz="3200" b="1" i="0" dirty="0">
                <a:solidFill>
                  <a:schemeClr val="bg1"/>
                </a:solidFill>
                <a:effectLst/>
                <a:latin typeface="Helvetica" panose="020B0604020202020204" pitchFamily="34" charset="0"/>
              </a:rPr>
              <a:t>）道下美里</a:t>
            </a:r>
            <a:endParaRPr lang="ja-JP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76FC256-388E-20FD-638F-3BCBD7A339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5197" y="7280040"/>
            <a:ext cx="1158340" cy="15485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ED4DB3C-1EAE-D5EB-0A19-F080307E6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5310" y="1524341"/>
            <a:ext cx="6244355" cy="472171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B81CE28-916F-9E19-1251-D1D1C168A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5197" y="1371632"/>
            <a:ext cx="8057894" cy="534409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932F556-4992-C2A6-3869-40CCACACB8D1}"/>
              </a:ext>
            </a:extLst>
          </p:cNvPr>
          <p:cNvSpPr txBox="1"/>
          <p:nvPr/>
        </p:nvSpPr>
        <p:spPr>
          <a:xfrm>
            <a:off x="15554514" y="9523597"/>
            <a:ext cx="292096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solidFill>
                  <a:srgbClr val="000000"/>
                </a:solidFill>
                <a:latin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パリパラリンピック　</a:t>
            </a:r>
            <a:r>
              <a:rPr lang="en-US" altLang="ja-JP" sz="800" dirty="0">
                <a:solidFill>
                  <a:srgbClr val="000000"/>
                </a:solidFill>
                <a:latin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5000m</a:t>
            </a:r>
            <a:r>
              <a:rPr lang="ja-JP" altLang="en-US" sz="800" dirty="0">
                <a:solidFill>
                  <a:srgbClr val="000000"/>
                </a:solidFill>
                <a:latin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（右）</a:t>
            </a:r>
            <a:endParaRPr lang="en-US" altLang="ja-JP" sz="800" dirty="0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A936E3D-6D8B-7BC4-C8E7-F9A9D5BE79DD}"/>
              </a:ext>
            </a:extLst>
          </p:cNvPr>
          <p:cNvSpPr txBox="1"/>
          <p:nvPr/>
        </p:nvSpPr>
        <p:spPr>
          <a:xfrm>
            <a:off x="15610794" y="9204083"/>
            <a:ext cx="23262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メイリオ" panose="020B0604030504040204" pitchFamily="50" charset="-128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パリパラリンピック　男子</a:t>
            </a:r>
            <a:r>
              <a:rPr kumimoji="0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メイリオ" panose="020B0604030504040204" pitchFamily="50" charset="-128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5000m</a:t>
            </a:r>
            <a:r>
              <a:rPr kumimoji="0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メイリオ" panose="020B0604030504040204" pitchFamily="50" charset="-128"/>
                <a:cs typeface="+mn-cs"/>
              </a:rPr>
              <a:t>（左）</a:t>
            </a:r>
            <a:endParaRPr kumimoji="0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7CBCEAF-A1FF-1ED5-2E95-09E73F71A7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107" y="5655793"/>
            <a:ext cx="1280271" cy="1816765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5ECCE4A-5581-206A-E47E-F1A9105793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3107" y="7175446"/>
            <a:ext cx="1280271" cy="1816765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041D0B2-64FE-49B8-4D2C-EA98CB6A32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71556" y="5577158"/>
            <a:ext cx="1280271" cy="1816765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4BEEB36-6EDD-A1F3-5737-64AFCBBFA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19" y="7175445"/>
            <a:ext cx="1280271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44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>
            <a:off x="2555611" y="647700"/>
            <a:ext cx="13581890" cy="44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4"/>
              </a:lnSpc>
              <a:spcBef>
                <a:spcPct val="0"/>
              </a:spcBef>
            </a:pPr>
            <a:r>
              <a:rPr lang="en-US" altLang="ja-JP" sz="8460" dirty="0">
                <a:solidFill>
                  <a:srgbClr val="004369"/>
                </a:solidFill>
                <a:latin typeface="Balmy"/>
              </a:rPr>
              <a:t>BLIND</a:t>
            </a:r>
            <a:r>
              <a:rPr lang="en-US" sz="8460" dirty="0">
                <a:solidFill>
                  <a:srgbClr val="004369"/>
                </a:solidFill>
                <a:latin typeface="Balmy"/>
              </a:rPr>
              <a:t> football</a:t>
            </a:r>
            <a:endParaRPr lang="en-US" altLang="ja-JP" sz="8460" dirty="0">
              <a:solidFill>
                <a:srgbClr val="004369"/>
              </a:solidFill>
              <a:latin typeface="Balmy"/>
            </a:endParaRPr>
          </a:p>
          <a:p>
            <a:pPr algn="ctr">
              <a:lnSpc>
                <a:spcPts val="11844"/>
              </a:lnSpc>
              <a:spcBef>
                <a:spcPct val="0"/>
              </a:spcBef>
            </a:pPr>
            <a:endParaRPr lang="en-US" sz="8460" dirty="0">
              <a:solidFill>
                <a:srgbClr val="004369"/>
              </a:solidFill>
              <a:latin typeface="Balmy"/>
            </a:endParaRPr>
          </a:p>
          <a:p>
            <a:pPr algn="ctr">
              <a:lnSpc>
                <a:spcPts val="11844"/>
              </a:lnSpc>
              <a:spcBef>
                <a:spcPct val="0"/>
              </a:spcBef>
            </a:pPr>
            <a:endParaRPr lang="en-US" sz="8460" dirty="0">
              <a:solidFill>
                <a:srgbClr val="004369"/>
              </a:solidFill>
              <a:latin typeface="Balmy"/>
            </a:endParaRPr>
          </a:p>
        </p:txBody>
      </p:sp>
      <p:sp>
        <p:nvSpPr>
          <p:cNvPr id="11" name="タイトル 21">
            <a:extLst>
              <a:ext uri="{FF2B5EF4-FFF2-40B4-BE49-F238E27FC236}">
                <a16:creationId xmlns:a16="http://schemas.microsoft.com/office/drawing/2014/main" id="{EA0F790D-F0D5-43ED-D497-95F86EDEC880}"/>
              </a:ext>
            </a:extLst>
          </p:cNvPr>
          <p:cNvSpPr txBox="1">
            <a:spLocks/>
          </p:cNvSpPr>
          <p:nvPr/>
        </p:nvSpPr>
        <p:spPr>
          <a:xfrm>
            <a:off x="14904000" y="9470023"/>
            <a:ext cx="37157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800" dirty="0" err="1">
                <a:solidFill>
                  <a:srgbClr val="000000"/>
                </a:solidFill>
              </a:rPr>
              <a:t>Agência</a:t>
            </a:r>
            <a:r>
              <a:rPr lang="en-US" altLang="ja-JP" sz="800" dirty="0">
                <a:solidFill>
                  <a:srgbClr val="000000"/>
                </a:solidFill>
              </a:rPr>
              <a:t> </a:t>
            </a:r>
            <a:r>
              <a:rPr lang="en-US" altLang="ja-JP" sz="800" dirty="0" err="1">
                <a:solidFill>
                  <a:srgbClr val="000000"/>
                </a:solidFill>
              </a:rPr>
              <a:t>Brasil</a:t>
            </a:r>
            <a:r>
              <a:rPr lang="en-US" altLang="ja-JP" sz="800" dirty="0">
                <a:solidFill>
                  <a:srgbClr val="000000"/>
                </a:solidFill>
              </a:rPr>
              <a:t> </a:t>
            </a:r>
            <a:r>
              <a:rPr lang="en-US" altLang="ja-JP" sz="800" dirty="0" err="1">
                <a:solidFill>
                  <a:srgbClr val="000000"/>
                </a:solidFill>
              </a:rPr>
              <a:t>Fotografias</a:t>
            </a:r>
            <a:r>
              <a:rPr lang="en-US" altLang="ja-JP" sz="800" dirty="0">
                <a:solidFill>
                  <a:srgbClr val="000000"/>
                </a:solidFill>
              </a:rPr>
              <a:t>, CC BY 2.0 Wikimedia Commons)</a:t>
            </a:r>
          </a:p>
          <a:p>
            <a:pPr algn="l"/>
            <a:r>
              <a:rPr lang="en-US" altLang="ja-JP" sz="80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2016</a:t>
            </a:r>
            <a:r>
              <a:rPr lang="ja-JP" altLang="en-US" sz="800" dirty="0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　リオパラリンピック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F80E3E1-47DA-14D1-6247-FED3ED73DFAF}"/>
              </a:ext>
            </a:extLst>
          </p:cNvPr>
          <p:cNvSpPr txBox="1"/>
          <p:nvPr/>
        </p:nvSpPr>
        <p:spPr>
          <a:xfrm>
            <a:off x="14904000" y="9254579"/>
            <a:ext cx="270298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dirty="0">
                <a:solidFill>
                  <a:srgbClr val="000000"/>
                </a:solidFill>
              </a:rPr>
              <a:t>Chabe01, CC BY-SA 4.0, via Wikimedia Commons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C9810FD-71A4-B09D-5AA2-0FEFA763D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924748"/>
            <a:ext cx="10587617" cy="67818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E50792D-1D2B-CDCA-FBEF-046F082CF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4829" y="2887591"/>
            <a:ext cx="8737911" cy="581895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DE72EC6-A006-E8B9-A4EF-D0861A70E7C0}"/>
              </a:ext>
            </a:extLst>
          </p:cNvPr>
          <p:cNvSpPr txBox="1"/>
          <p:nvPr/>
        </p:nvSpPr>
        <p:spPr>
          <a:xfrm>
            <a:off x="14904000" y="9088286"/>
            <a:ext cx="288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solidFill>
                  <a:srgbClr val="000000"/>
                </a:solidFill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男子</a:t>
            </a:r>
            <a:r>
              <a:rPr lang="ja-JP" altLang="en-US" sz="800" i="0" u="none" strike="noStrike" dirty="0">
                <a:solidFill>
                  <a:srgbClr val="000000"/>
                </a:solidFill>
                <a:effectLst/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ブラインドサッカー</a:t>
            </a:r>
            <a:r>
              <a:rPr lang="ja-JP" altLang="en-US" sz="800" dirty="0">
                <a:solidFill>
                  <a:srgbClr val="000000"/>
                </a:solidFill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　日本対モロッコ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B98BA6-164B-D5A3-0174-C502B4B4EE83}"/>
              </a:ext>
            </a:extLst>
          </p:cNvPr>
          <p:cNvSpPr/>
          <p:nvPr/>
        </p:nvSpPr>
        <p:spPr>
          <a:xfrm>
            <a:off x="4464000" y="8765120"/>
            <a:ext cx="34163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日本対モロッコ</a:t>
            </a:r>
            <a:endParaRPr lang="ja-JP" altLang="en-US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3421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5B6F15C-CF0F-A90A-7D3D-E93524C47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965" y="1670319"/>
            <a:ext cx="15054793" cy="5760094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D1CEEBD-889E-1159-19BC-C60C4591BA75}"/>
              </a:ext>
            </a:extLst>
          </p:cNvPr>
          <p:cNvSpPr/>
          <p:nvPr/>
        </p:nvSpPr>
        <p:spPr>
          <a:xfrm>
            <a:off x="9051631" y="46818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ja-JP" alt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C80C378-C531-A4CA-1755-866DC89A190B}"/>
              </a:ext>
            </a:extLst>
          </p:cNvPr>
          <p:cNvSpPr txBox="1"/>
          <p:nvPr/>
        </p:nvSpPr>
        <p:spPr>
          <a:xfrm>
            <a:off x="14822853" y="9405255"/>
            <a:ext cx="344844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ja-JP" sz="800" dirty="0">
                <a:solidFill>
                  <a:srgbClr val="000000"/>
                </a:solidFill>
              </a:rPr>
              <a:t>Agência Brasil Fotografias, CC BY 2.0, via Wikimedia Commons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380C2FB8-7B89-E7AE-AE4E-488142135381}"/>
              </a:ext>
            </a:extLst>
          </p:cNvPr>
          <p:cNvSpPr txBox="1"/>
          <p:nvPr/>
        </p:nvSpPr>
        <p:spPr>
          <a:xfrm>
            <a:off x="5275740" y="7682738"/>
            <a:ext cx="9000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000000"/>
                </a:solidFill>
              </a:rPr>
              <a:t>女子個人（</a:t>
            </a:r>
            <a:r>
              <a:rPr lang="en-US" altLang="ja-JP" sz="3200" b="1" dirty="0">
                <a:solidFill>
                  <a:srgbClr val="000000"/>
                </a:solidFill>
              </a:rPr>
              <a:t>BC1)</a:t>
            </a:r>
            <a:r>
              <a:rPr lang="ja-JP" altLang="en-US" sz="3200" b="1" dirty="0">
                <a:solidFill>
                  <a:srgbClr val="000000"/>
                </a:solidFill>
              </a:rPr>
              <a:t>遠藤裕美</a:t>
            </a:r>
            <a:endParaRPr lang="en-US" altLang="ja-JP" sz="3200" b="1" dirty="0">
              <a:solidFill>
                <a:srgbClr val="000000"/>
              </a:solidFill>
            </a:endParaRPr>
          </a:p>
          <a:p>
            <a:endParaRPr lang="en-US" altLang="ja-JP" sz="3200" b="1" dirty="0">
              <a:solidFill>
                <a:srgbClr val="000000"/>
              </a:solidFill>
            </a:endParaRPr>
          </a:p>
          <a:p>
            <a:r>
              <a:rPr lang="ja-JP" altLang="en-US" sz="3200" b="1" dirty="0">
                <a:solidFill>
                  <a:srgbClr val="000000"/>
                </a:solidFill>
              </a:rPr>
              <a:t>混合チーム（</a:t>
            </a:r>
            <a:r>
              <a:rPr lang="en-US" altLang="ja-JP" sz="3200" b="1" dirty="0">
                <a:solidFill>
                  <a:srgbClr val="000000"/>
                </a:solidFill>
              </a:rPr>
              <a:t>BC1/BC2 )</a:t>
            </a:r>
          </a:p>
          <a:p>
            <a:r>
              <a:rPr lang="ja-JP" altLang="en-US" sz="3200" b="1" dirty="0">
                <a:solidFill>
                  <a:srgbClr val="000000"/>
                </a:solidFill>
              </a:rPr>
              <a:t>　遠藤裕美・杉村英孝・廣瀬隆喜</a:t>
            </a:r>
            <a:r>
              <a:rPr lang="ja-JP" altLang="en-US" sz="2400" dirty="0">
                <a:solidFill>
                  <a:srgbClr val="000000"/>
                </a:solidFill>
              </a:rPr>
              <a:t>（たかゆき）</a:t>
            </a:r>
            <a:endParaRPr lang="ja-JP" altLang="en-US" sz="3200" dirty="0">
              <a:solidFill>
                <a:srgbClr val="00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3A3251-4814-9E89-A044-5A6EBDAD5FE9}"/>
              </a:ext>
            </a:extLst>
          </p:cNvPr>
          <p:cNvSpPr txBox="1"/>
          <p:nvPr/>
        </p:nvSpPr>
        <p:spPr>
          <a:xfrm>
            <a:off x="14822853" y="9679031"/>
            <a:ext cx="33065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ja-JP" sz="800" dirty="0">
                <a:solidFill>
                  <a:srgbClr val="000000"/>
                </a:solidFill>
              </a:rPr>
              <a:t>Gail Leenstra, CC BY-SA 4.0, via Wikimedia Commons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F701018-9203-530D-4D80-B67C501F5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101" y="7021499"/>
            <a:ext cx="1152244" cy="154851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90C4DCC-3F1A-0A62-059A-2C407D5C8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065" y="8464942"/>
            <a:ext cx="1152244" cy="1548518"/>
          </a:xfrm>
          <a:prstGeom prst="rect">
            <a:avLst/>
          </a:prstGeom>
        </p:spPr>
      </p:pic>
      <p:sp>
        <p:nvSpPr>
          <p:cNvPr id="17" name="TextBox 7">
            <a:extLst>
              <a:ext uri="{FF2B5EF4-FFF2-40B4-BE49-F238E27FC236}">
                <a16:creationId xmlns:a16="http://schemas.microsoft.com/office/drawing/2014/main" id="{FA6B55DC-815D-318E-C535-BD5B18E39BC9}"/>
              </a:ext>
            </a:extLst>
          </p:cNvPr>
          <p:cNvSpPr txBox="1"/>
          <p:nvPr/>
        </p:nvSpPr>
        <p:spPr>
          <a:xfrm>
            <a:off x="2353051" y="196647"/>
            <a:ext cx="13581890" cy="29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00">
              <a:lnSpc>
                <a:spcPts val="11844"/>
              </a:lnSpc>
              <a:spcBef>
                <a:spcPct val="0"/>
              </a:spcBef>
            </a:pPr>
            <a:r>
              <a:rPr lang="en-US" sz="8460" dirty="0">
                <a:solidFill>
                  <a:srgbClr val="004369"/>
                </a:solidFill>
                <a:latin typeface="Balmy"/>
              </a:rPr>
              <a:t>Boccia</a:t>
            </a:r>
          </a:p>
          <a:p>
            <a:pPr algn="ctr" defTabSz="914400">
              <a:lnSpc>
                <a:spcPts val="11844"/>
              </a:lnSpc>
              <a:spcBef>
                <a:spcPct val="0"/>
              </a:spcBef>
            </a:pPr>
            <a:endParaRPr lang="en-US" sz="8460" dirty="0">
              <a:solidFill>
                <a:srgbClr val="004369"/>
              </a:solidFill>
              <a:latin typeface="Balmy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BFEE39F-AFB7-C417-8D10-24B6F10B4A82}"/>
              </a:ext>
            </a:extLst>
          </p:cNvPr>
          <p:cNvSpPr txBox="1"/>
          <p:nvPr/>
        </p:nvSpPr>
        <p:spPr>
          <a:xfrm>
            <a:off x="14822853" y="9239201"/>
            <a:ext cx="29982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solidFill>
                  <a:srgbClr val="000000"/>
                </a:solidFill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リオパラリンピック</a:t>
            </a:r>
            <a:r>
              <a:rPr lang="ja-JP" altLang="en-US" sz="800" dirty="0">
                <a:solidFill>
                  <a:srgbClr val="000000"/>
                </a:solidFill>
                <a:latin typeface="Helvetica Neue"/>
              </a:rPr>
              <a:t>（左）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679AC2D-158A-41A4-6649-00B94C1990DA}"/>
              </a:ext>
            </a:extLst>
          </p:cNvPr>
          <p:cNvSpPr txBox="1"/>
          <p:nvPr/>
        </p:nvSpPr>
        <p:spPr>
          <a:xfrm>
            <a:off x="14822853" y="9529397"/>
            <a:ext cx="18665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solidFill>
                  <a:srgbClr val="000000"/>
                </a:solidFill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パリパラリンピック（右）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894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53D925C9-BCF4-64B3-95C1-B0783D93F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000" y="-1992526"/>
            <a:ext cx="11182313" cy="744684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353055" y="3592510"/>
            <a:ext cx="13581890" cy="29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4"/>
              </a:lnSpc>
              <a:spcBef>
                <a:spcPct val="0"/>
              </a:spcBef>
            </a:pPr>
            <a:r>
              <a:rPr lang="en-US" sz="8460" dirty="0">
                <a:solidFill>
                  <a:srgbClr val="002060"/>
                </a:solidFill>
                <a:latin typeface="Balmy"/>
              </a:rPr>
              <a:t>Para swimming  </a:t>
            </a:r>
          </a:p>
          <a:p>
            <a:pPr algn="ctr">
              <a:lnSpc>
                <a:spcPts val="11844"/>
              </a:lnSpc>
              <a:spcBef>
                <a:spcPct val="0"/>
              </a:spcBef>
            </a:pPr>
            <a:endParaRPr lang="en-US" sz="8460" dirty="0">
              <a:solidFill>
                <a:srgbClr val="004369"/>
              </a:solidFill>
              <a:latin typeface="Balmy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E88B08-A1F1-C9F9-CC95-19034D933F82}"/>
              </a:ext>
            </a:extLst>
          </p:cNvPr>
          <p:cNvSpPr txBox="1"/>
          <p:nvPr/>
        </p:nvSpPr>
        <p:spPr>
          <a:xfrm>
            <a:off x="1779054" y="5739527"/>
            <a:ext cx="7829541" cy="46474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000000"/>
                </a:solidFill>
              </a:rPr>
              <a:t>男子</a:t>
            </a:r>
            <a:r>
              <a:rPr lang="en-US" altLang="ja-JP" sz="3200" b="1" dirty="0">
                <a:solidFill>
                  <a:srgbClr val="000000"/>
                </a:solidFill>
              </a:rPr>
              <a:t>50m</a:t>
            </a:r>
            <a:r>
              <a:rPr lang="ja-JP" altLang="en-US" sz="3200" b="1" dirty="0">
                <a:solidFill>
                  <a:srgbClr val="000000"/>
                </a:solidFill>
              </a:rPr>
              <a:t>平泳ぎ（</a:t>
            </a:r>
            <a:r>
              <a:rPr lang="en-US" altLang="ja-JP" sz="3200" b="1" dirty="0">
                <a:solidFill>
                  <a:srgbClr val="000000"/>
                </a:solidFill>
              </a:rPr>
              <a:t>SB3</a:t>
            </a:r>
            <a:r>
              <a:rPr lang="ja-JP" altLang="en-US" sz="3200" b="1" dirty="0">
                <a:solidFill>
                  <a:srgbClr val="000000"/>
                </a:solidFill>
              </a:rPr>
              <a:t>）鈴木孝幸</a:t>
            </a:r>
            <a:endParaRPr lang="en-US" altLang="ja-JP" sz="3200" b="1" dirty="0">
              <a:solidFill>
                <a:srgbClr val="000000"/>
              </a:solidFill>
            </a:endParaRPr>
          </a:p>
          <a:p>
            <a:r>
              <a:rPr lang="ja-JP" altLang="en-US" sz="3200" b="1" dirty="0">
                <a:solidFill>
                  <a:srgbClr val="000000"/>
                </a:solidFill>
              </a:rPr>
              <a:t>男子</a:t>
            </a:r>
            <a:r>
              <a:rPr lang="en-US" altLang="ja-JP" sz="3200" b="1" dirty="0">
                <a:solidFill>
                  <a:srgbClr val="000000"/>
                </a:solidFill>
              </a:rPr>
              <a:t>100m</a:t>
            </a:r>
            <a:r>
              <a:rPr lang="ja-JP" altLang="en-US" sz="3200" b="1" dirty="0">
                <a:solidFill>
                  <a:srgbClr val="000000"/>
                </a:solidFill>
              </a:rPr>
              <a:t>バタフライ（</a:t>
            </a:r>
            <a:r>
              <a:rPr lang="en-US" altLang="ja-JP" sz="3200" b="1" dirty="0">
                <a:solidFill>
                  <a:srgbClr val="000000"/>
                </a:solidFill>
              </a:rPr>
              <a:t>S11</a:t>
            </a:r>
            <a:r>
              <a:rPr lang="ja-JP" altLang="en-US" sz="3200" b="1" dirty="0">
                <a:solidFill>
                  <a:srgbClr val="000000"/>
                </a:solidFill>
              </a:rPr>
              <a:t>）木村　敬一</a:t>
            </a:r>
            <a:endParaRPr lang="en-US" altLang="ja-JP" sz="3200" b="1" dirty="0">
              <a:solidFill>
                <a:srgbClr val="000000"/>
              </a:solidFill>
            </a:endParaRPr>
          </a:p>
          <a:p>
            <a:r>
              <a:rPr lang="ja-JP" altLang="en-US" sz="3200" b="1" dirty="0">
                <a:solidFill>
                  <a:srgbClr val="000000"/>
                </a:solidFill>
              </a:rPr>
              <a:t>男子</a:t>
            </a:r>
            <a:r>
              <a:rPr lang="en-US" altLang="ja-JP" sz="3200" b="1" dirty="0">
                <a:solidFill>
                  <a:srgbClr val="000000"/>
                </a:solidFill>
              </a:rPr>
              <a:t>50m</a:t>
            </a:r>
            <a:r>
              <a:rPr lang="ja-JP" altLang="en-US" sz="3200" b="1" dirty="0">
                <a:solidFill>
                  <a:srgbClr val="000000"/>
                </a:solidFill>
              </a:rPr>
              <a:t>自由形</a:t>
            </a:r>
            <a:r>
              <a:rPr lang="ja-JP" altLang="fr-FR" sz="3200" b="1" dirty="0">
                <a:solidFill>
                  <a:srgbClr val="000000"/>
                </a:solidFill>
              </a:rPr>
              <a:t>（</a:t>
            </a:r>
            <a:r>
              <a:rPr lang="fr-FR" altLang="ja-JP" sz="3200" b="1" dirty="0">
                <a:solidFill>
                  <a:srgbClr val="000000"/>
                </a:solidFill>
              </a:rPr>
              <a:t>S11</a:t>
            </a:r>
            <a:r>
              <a:rPr lang="ja-JP" altLang="fr-FR" sz="3200" b="1" dirty="0">
                <a:solidFill>
                  <a:srgbClr val="000000"/>
                </a:solidFill>
              </a:rPr>
              <a:t>）</a:t>
            </a:r>
            <a:r>
              <a:rPr lang="ja-JP" altLang="en-US" sz="3200" b="1" dirty="0">
                <a:solidFill>
                  <a:srgbClr val="000000"/>
                </a:solidFill>
              </a:rPr>
              <a:t>木村　敬一</a:t>
            </a:r>
            <a:endParaRPr lang="en-US" altLang="ja-JP" sz="3200" b="1" dirty="0">
              <a:solidFill>
                <a:srgbClr val="000000"/>
              </a:solidFill>
            </a:endParaRPr>
          </a:p>
          <a:p>
            <a:endParaRPr lang="en-US" altLang="ja-JP" sz="3200" b="1" dirty="0">
              <a:solidFill>
                <a:srgbClr val="000000"/>
              </a:solidFill>
            </a:endParaRPr>
          </a:p>
          <a:p>
            <a:endParaRPr lang="en-US" altLang="ja-JP" sz="3200" b="1" dirty="0">
              <a:solidFill>
                <a:srgbClr val="000000"/>
              </a:solidFill>
            </a:endParaRPr>
          </a:p>
          <a:p>
            <a:r>
              <a:rPr lang="ja-JP" altLang="en-US" sz="3200" b="1" dirty="0">
                <a:solidFill>
                  <a:srgbClr val="000000"/>
                </a:solidFill>
              </a:rPr>
              <a:t>男子</a:t>
            </a:r>
            <a:r>
              <a:rPr lang="en-US" altLang="ja-JP" sz="3200" b="1" dirty="0">
                <a:solidFill>
                  <a:srgbClr val="000000"/>
                </a:solidFill>
              </a:rPr>
              <a:t>100m</a:t>
            </a:r>
            <a:r>
              <a:rPr lang="ja-JP" altLang="en-US" sz="3200" b="1" dirty="0">
                <a:solidFill>
                  <a:srgbClr val="000000"/>
                </a:solidFill>
              </a:rPr>
              <a:t>自由形（</a:t>
            </a:r>
            <a:r>
              <a:rPr lang="en-US" altLang="ja-JP" sz="3200" b="1" dirty="0">
                <a:solidFill>
                  <a:srgbClr val="000000"/>
                </a:solidFill>
              </a:rPr>
              <a:t>S4</a:t>
            </a:r>
            <a:r>
              <a:rPr lang="ja-JP" altLang="en-US" sz="3200" b="1" dirty="0">
                <a:solidFill>
                  <a:srgbClr val="000000"/>
                </a:solidFill>
              </a:rPr>
              <a:t>）鈴木孝幸</a:t>
            </a:r>
            <a:endParaRPr lang="en-US" altLang="ja-JP" sz="3200" b="1" dirty="0">
              <a:solidFill>
                <a:srgbClr val="000000"/>
              </a:solidFill>
            </a:endParaRPr>
          </a:p>
          <a:p>
            <a:r>
              <a:rPr lang="ja-JP" altLang="en-US" sz="3200" b="1" dirty="0">
                <a:solidFill>
                  <a:srgbClr val="000000"/>
                </a:solidFill>
              </a:rPr>
              <a:t>男子</a:t>
            </a:r>
            <a:r>
              <a:rPr lang="en-US" altLang="ja-JP" sz="3200" b="1" dirty="0">
                <a:solidFill>
                  <a:srgbClr val="000000"/>
                </a:solidFill>
              </a:rPr>
              <a:t>100m</a:t>
            </a:r>
            <a:r>
              <a:rPr lang="ja-JP" altLang="en-US" sz="3200" b="1" dirty="0">
                <a:solidFill>
                  <a:srgbClr val="000000"/>
                </a:solidFill>
              </a:rPr>
              <a:t>背泳ぎ（</a:t>
            </a:r>
            <a:r>
              <a:rPr lang="en-US" altLang="ja-JP" sz="3200" b="1" dirty="0">
                <a:solidFill>
                  <a:srgbClr val="000000"/>
                </a:solidFill>
              </a:rPr>
              <a:t>S8</a:t>
            </a:r>
            <a:r>
              <a:rPr lang="ja-JP" altLang="en-US" sz="3200" b="1" dirty="0">
                <a:solidFill>
                  <a:srgbClr val="000000"/>
                </a:solidFill>
              </a:rPr>
              <a:t>）窪田幸太</a:t>
            </a:r>
            <a:endParaRPr lang="en-US" altLang="ja-JP" sz="3200" b="1" dirty="0">
              <a:solidFill>
                <a:srgbClr val="000000"/>
              </a:solidFill>
            </a:endParaRPr>
          </a:p>
          <a:p>
            <a:endParaRPr lang="en-US" altLang="ja-JP" sz="3600" dirty="0">
              <a:solidFill>
                <a:srgbClr val="000000"/>
              </a:solidFill>
            </a:endParaRPr>
          </a:p>
          <a:p>
            <a:endParaRPr lang="ja-JP" altLang="en-US" sz="3600" dirty="0">
              <a:solidFill>
                <a:srgbClr val="0000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BBB2C19-64FC-D1B5-6DCA-65DC617EB775}"/>
              </a:ext>
            </a:extLst>
          </p:cNvPr>
          <p:cNvSpPr txBox="1"/>
          <p:nvPr/>
        </p:nvSpPr>
        <p:spPr>
          <a:xfrm>
            <a:off x="15424028" y="9637946"/>
            <a:ext cx="30834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dirty="0">
                <a:solidFill>
                  <a:srgbClr val="000000"/>
                </a:solidFill>
              </a:rPr>
              <a:t>The National Paralympic Committee of Azerbaijan,</a:t>
            </a:r>
          </a:p>
          <a:p>
            <a:r>
              <a:rPr lang="en-US" altLang="ja-JP" sz="800" dirty="0">
                <a:solidFill>
                  <a:srgbClr val="000000"/>
                </a:solidFill>
              </a:rPr>
              <a:t>CC BY-SA 4.0, via Wikimedia Commons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FB1ADB8-2D56-A916-3614-B9F8871CC285}"/>
              </a:ext>
            </a:extLst>
          </p:cNvPr>
          <p:cNvSpPr txBox="1"/>
          <p:nvPr/>
        </p:nvSpPr>
        <p:spPr>
          <a:xfrm>
            <a:off x="9163740" y="6528186"/>
            <a:ext cx="9601200" cy="33239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3200" b="1" dirty="0">
                <a:solidFill>
                  <a:srgbClr val="000000"/>
                </a:solidFill>
              </a:rPr>
              <a:t>男子</a:t>
            </a:r>
            <a:r>
              <a:rPr lang="en-US" altLang="ja-JP" sz="3200" b="1" dirty="0">
                <a:solidFill>
                  <a:srgbClr val="000000"/>
                </a:solidFill>
              </a:rPr>
              <a:t>100m</a:t>
            </a:r>
            <a:r>
              <a:rPr lang="ja-JP" altLang="en-US" sz="3200" b="1" dirty="0">
                <a:solidFill>
                  <a:srgbClr val="000000"/>
                </a:solidFill>
              </a:rPr>
              <a:t>バタフライ（</a:t>
            </a:r>
            <a:r>
              <a:rPr lang="en-US" altLang="ja-JP" sz="3200" b="1" dirty="0">
                <a:solidFill>
                  <a:srgbClr val="000000"/>
                </a:solidFill>
              </a:rPr>
              <a:t>S11</a:t>
            </a:r>
            <a:r>
              <a:rPr lang="ja-JP" altLang="en-US" sz="3200" b="1" dirty="0">
                <a:solidFill>
                  <a:srgbClr val="000000"/>
                </a:solidFill>
              </a:rPr>
              <a:t>）富田宇宙</a:t>
            </a:r>
            <a:r>
              <a:rPr lang="ja-JP" altLang="en-US" sz="2400" dirty="0">
                <a:solidFill>
                  <a:srgbClr val="000000"/>
                </a:solidFill>
              </a:rPr>
              <a:t>（うちゅう）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男子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400m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自由形（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S11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）富田宇宙</a:t>
            </a:r>
            <a:endParaRPr kumimoji="0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男子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100m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平泳ぎ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(SB14)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山口尚秀</a:t>
            </a:r>
            <a:endParaRPr kumimoji="0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女子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100m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自由形（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S12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）辻内彩野</a:t>
            </a:r>
            <a:r>
              <a:rPr kumimoji="0" lang="ja-JP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（あやの）</a:t>
            </a:r>
            <a:endParaRPr kumimoji="0" lang="en-US" altLang="ja-JP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男子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200m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自由形（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S4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）鈴木孝幸</a:t>
            </a:r>
            <a:endParaRPr kumimoji="0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女子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200m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個人メドレー（</a:t>
            </a:r>
            <a:r>
              <a:rPr kumimoji="0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SM14</a:t>
            </a:r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）木下あいら</a:t>
            </a:r>
            <a:endParaRPr lang="en-US" altLang="ja-JP" sz="3200" b="1" dirty="0">
              <a:solidFill>
                <a:srgbClr val="000000"/>
              </a:solidFill>
              <a:latin typeface="Trebuchet MS" panose="020B0603020202020204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dirty="0">
              <a:solidFill>
                <a:srgbClr val="000000"/>
              </a:solidFill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DE5AEDF-3E37-D911-90C8-701E54E9B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15" y="6166434"/>
            <a:ext cx="1103472" cy="149974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C5B279B-5D90-5C6F-AEAA-A4DB1F6730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507" y="6140085"/>
            <a:ext cx="1103472" cy="1499746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A92B9D4E-95B2-67D9-7032-0101FD13A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6167" y="5057877"/>
            <a:ext cx="2777778" cy="148197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F1CC9C03-9FEC-C12A-65E7-8B1F98DF4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38" y="4812466"/>
            <a:ext cx="1103472" cy="149974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1BFE669-747C-39CE-D69C-E80E459E27B4}"/>
              </a:ext>
            </a:extLst>
          </p:cNvPr>
          <p:cNvSpPr txBox="1"/>
          <p:nvPr/>
        </p:nvSpPr>
        <p:spPr>
          <a:xfrm>
            <a:off x="15424028" y="9452456"/>
            <a:ext cx="161958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i="0" u="none" strike="noStrike" dirty="0">
                <a:solidFill>
                  <a:srgbClr val="000000"/>
                </a:solidFill>
                <a:effectLst/>
                <a:latin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パリパラリンピック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F9F2242-6DB0-8ADF-11E0-DEFF6F3AB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23945" y="5057877"/>
            <a:ext cx="2780017" cy="148145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830FFE5-B310-0F3B-D941-29770F2394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274" y="7774131"/>
            <a:ext cx="1085182" cy="154242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9A34965-148F-0981-EEB6-459C8B6D97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85" y="7755820"/>
            <a:ext cx="1085182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34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6" name="Rectangle 165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138601" y="6401746"/>
            <a:ext cx="7772402" cy="19945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0F030BB1-BAAE-5893-0C26-BBEB54CCE463}"/>
              </a:ext>
            </a:extLst>
          </p:cNvPr>
          <p:cNvSpPr txBox="1"/>
          <p:nvPr/>
        </p:nvSpPr>
        <p:spPr>
          <a:xfrm>
            <a:off x="2944317" y="6146225"/>
            <a:ext cx="13581890" cy="29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4"/>
              </a:lnSpc>
              <a:spcBef>
                <a:spcPct val="0"/>
              </a:spcBef>
            </a:pPr>
            <a:r>
              <a:rPr lang="en-US" sz="8460" dirty="0">
                <a:solidFill>
                  <a:srgbClr val="FF0000"/>
                </a:solidFill>
                <a:latin typeface="Balmy"/>
              </a:rPr>
              <a:t>WHEELCHAIR TENNIS </a:t>
            </a:r>
          </a:p>
          <a:p>
            <a:pPr algn="ctr">
              <a:lnSpc>
                <a:spcPts val="11844"/>
              </a:lnSpc>
              <a:spcBef>
                <a:spcPct val="0"/>
              </a:spcBef>
            </a:pPr>
            <a:endParaRPr lang="en-US" sz="8460" dirty="0">
              <a:solidFill>
                <a:schemeClr val="bg1"/>
              </a:solidFill>
              <a:latin typeface="Balmy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2AB95F-2DEC-7A6B-9BB1-00C1E4F2A377}"/>
              </a:ext>
            </a:extLst>
          </p:cNvPr>
          <p:cNvSpPr txBox="1"/>
          <p:nvPr/>
        </p:nvSpPr>
        <p:spPr>
          <a:xfrm>
            <a:off x="1182524" y="7692491"/>
            <a:ext cx="9859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000000"/>
                </a:solidFill>
              </a:rPr>
              <a:t>女子ダブルス　上地結衣・田中愛美</a:t>
            </a:r>
            <a:r>
              <a:rPr lang="ja-JP" altLang="en-US" sz="2400" dirty="0">
                <a:solidFill>
                  <a:srgbClr val="000000"/>
                </a:solidFill>
              </a:rPr>
              <a:t>（まなみ）</a:t>
            </a:r>
            <a:endParaRPr lang="ja-JP" altLang="en-US" sz="3200" dirty="0">
              <a:solidFill>
                <a:srgbClr val="00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D98C9BB-851D-6DEE-E172-E55F1B9E6C82}"/>
              </a:ext>
            </a:extLst>
          </p:cNvPr>
          <p:cNvSpPr txBox="1"/>
          <p:nvPr/>
        </p:nvSpPr>
        <p:spPr>
          <a:xfrm>
            <a:off x="10079690" y="8057314"/>
            <a:ext cx="98591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000000"/>
                </a:solidFill>
              </a:rPr>
              <a:t>男子ダブルス　三木拓也・小田凱人</a:t>
            </a:r>
            <a:r>
              <a:rPr lang="ja-JP" altLang="en-US" sz="2400" dirty="0">
                <a:solidFill>
                  <a:srgbClr val="000000"/>
                </a:solidFill>
              </a:rPr>
              <a:t>（ときと）</a:t>
            </a:r>
            <a:endParaRPr lang="en-US" altLang="ja-JP" sz="3200" dirty="0">
              <a:solidFill>
                <a:srgbClr val="00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575F90F-E162-E1F0-3D0C-7B576A472E3B}"/>
              </a:ext>
            </a:extLst>
          </p:cNvPr>
          <p:cNvSpPr txBox="1"/>
          <p:nvPr/>
        </p:nvSpPr>
        <p:spPr>
          <a:xfrm>
            <a:off x="1162155" y="8517615"/>
            <a:ext cx="54691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000000"/>
                </a:solidFill>
              </a:rPr>
              <a:t>女子シングルス　上地結衣</a:t>
            </a:r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0174BCCB-2871-64A1-0480-727156E42B01}"/>
              </a:ext>
            </a:extLst>
          </p:cNvPr>
          <p:cNvSpPr txBox="1"/>
          <p:nvPr/>
        </p:nvSpPr>
        <p:spPr>
          <a:xfrm>
            <a:off x="14954355" y="9582783"/>
            <a:ext cx="288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dirty="0" err="1">
                <a:solidFill>
                  <a:srgbClr val="000000"/>
                </a:solidFill>
              </a:rPr>
              <a:t>Hameltion</a:t>
            </a:r>
            <a:r>
              <a:rPr lang="en-US" altLang="ja-JP" sz="800" dirty="0">
                <a:solidFill>
                  <a:srgbClr val="000000"/>
                </a:solidFill>
              </a:rPr>
              <a:t>, CC BY-SA 4.0, via Wikimedia Commons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F07B5B3D-C59C-A4F2-E0F5-1A7433A0DA59}"/>
              </a:ext>
            </a:extLst>
          </p:cNvPr>
          <p:cNvSpPr txBox="1"/>
          <p:nvPr/>
        </p:nvSpPr>
        <p:spPr>
          <a:xfrm>
            <a:off x="14954355" y="9139836"/>
            <a:ext cx="301406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dirty="0" err="1">
                <a:solidFill>
                  <a:srgbClr val="000000"/>
                </a:solidFill>
              </a:rPr>
              <a:t>Daieuxetdailleurs</a:t>
            </a:r>
            <a:r>
              <a:rPr lang="en-US" altLang="ja-JP" sz="800" dirty="0">
                <a:solidFill>
                  <a:srgbClr val="000000"/>
                </a:solidFill>
              </a:rPr>
              <a:t>, CC BY 4.0, via Wikimedia Commons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9F2E28D-4ADB-11E4-674D-44A0C0886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17" y="8735906"/>
            <a:ext cx="1103472" cy="1499746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3FDD1CB2-BC96-DE33-4C5E-E4F87A800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857" y="7675241"/>
            <a:ext cx="1103472" cy="1499746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A9EE54-AF3F-6808-1C42-362E4497D073}"/>
              </a:ext>
            </a:extLst>
          </p:cNvPr>
          <p:cNvSpPr txBox="1"/>
          <p:nvPr/>
        </p:nvSpPr>
        <p:spPr>
          <a:xfrm>
            <a:off x="14973447" y="8979523"/>
            <a:ext cx="19687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b="1" dirty="0">
                <a:solidFill>
                  <a:srgbClr val="000000"/>
                </a:solidFill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パリパラリンピック　女子ダブルス</a:t>
            </a:r>
            <a:endParaRPr lang="en-US" altLang="ja-JP" sz="800" b="1" dirty="0">
              <a:solidFill>
                <a:srgbClr val="000000"/>
              </a:solidFill>
              <a:latin typeface="Helvetica Neue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6E10571-2714-1E5E-06DB-2573857FA8C0}"/>
              </a:ext>
            </a:extLst>
          </p:cNvPr>
          <p:cNvSpPr txBox="1"/>
          <p:nvPr/>
        </p:nvSpPr>
        <p:spPr>
          <a:xfrm>
            <a:off x="13911003" y="5954062"/>
            <a:ext cx="43769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bg1"/>
                </a:solidFill>
              </a:rPr>
              <a:t>大谷桃子／高室冴綺</a:t>
            </a:r>
            <a:r>
              <a:rPr lang="ja-JP" altLang="en-US" dirty="0">
                <a:solidFill>
                  <a:schemeClr val="bg1"/>
                </a:solidFill>
              </a:rPr>
              <a:t>（さき）</a:t>
            </a:r>
            <a:endParaRPr lang="en-US" altLang="zh-TW" sz="2800" dirty="0">
              <a:solidFill>
                <a:schemeClr val="bg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525E53B-1AD6-8EAE-F888-529BA05B3855}"/>
              </a:ext>
            </a:extLst>
          </p:cNvPr>
          <p:cNvSpPr txBox="1"/>
          <p:nvPr/>
        </p:nvSpPr>
        <p:spPr>
          <a:xfrm>
            <a:off x="1285521" y="5476853"/>
            <a:ext cx="1800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</a:rPr>
              <a:t>小田凱人</a:t>
            </a:r>
            <a:endParaRPr lang="ja-JP" altLang="en-US" sz="2000" dirty="0">
              <a:solidFill>
                <a:schemeClr val="bg1"/>
              </a:solidFill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D7998DFB-74D2-8C38-4EA6-6961D8844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832" y="369266"/>
            <a:ext cx="12974188" cy="5666090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FA1D5845-194B-43D8-C2CC-5C2D9DD7D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997" y="6704209"/>
            <a:ext cx="1103472" cy="149974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EC93F26-F086-626E-D617-DF47A93A5714}"/>
              </a:ext>
            </a:extLst>
          </p:cNvPr>
          <p:cNvSpPr txBox="1"/>
          <p:nvPr/>
        </p:nvSpPr>
        <p:spPr>
          <a:xfrm>
            <a:off x="1154859" y="9402307"/>
            <a:ext cx="54691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dirty="0">
                <a:solidFill>
                  <a:srgbClr val="000000"/>
                </a:solidFill>
              </a:rPr>
              <a:t>男子シングルス　小田凱人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84DAD03-3042-3F47-0CB4-E7E035A0AC44}"/>
              </a:ext>
            </a:extLst>
          </p:cNvPr>
          <p:cNvSpPr txBox="1"/>
          <p:nvPr/>
        </p:nvSpPr>
        <p:spPr>
          <a:xfrm>
            <a:off x="14954355" y="9450430"/>
            <a:ext cx="238480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dirty="0">
                <a:solidFill>
                  <a:srgbClr val="000000"/>
                </a:solidFill>
                <a:latin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2023</a:t>
            </a:r>
            <a:r>
              <a:rPr lang="ja-JP" altLang="en-US" sz="800" dirty="0">
                <a:solidFill>
                  <a:srgbClr val="000000"/>
                </a:solidFill>
                <a:latin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　全仏オープン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12CC922-3DD7-1733-7092-518C62DCBF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8186" y="7206015"/>
            <a:ext cx="1234854" cy="175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25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-12701"/>
            <a:ext cx="18288001" cy="10299701"/>
            <a:chOff x="0" y="-8467"/>
            <a:chExt cx="12192000" cy="686646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13" name="Isosceles Triangle 19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2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2" name="Isosceles Triangle 23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4" name="Isosceles Triangle 24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endParaRPr>
            </a:p>
          </p:txBody>
        </p:sp>
      </p:grpSp>
      <p:pic>
        <p:nvPicPr>
          <p:cNvPr id="10" name="図 9" descr="グラフ, アイコン&#10;&#10;自動的に生成された説明">
            <a:extLst>
              <a:ext uri="{FF2B5EF4-FFF2-40B4-BE49-F238E27FC236}">
                <a16:creationId xmlns:a16="http://schemas.microsoft.com/office/drawing/2014/main" id="{E9727975-C65E-260E-9D43-0D0F7F053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63" b="85827" l="9974" r="89764">
                        <a14:foregroundMark x1="64042" y1="25394" x2="71654" y2="24409"/>
                        <a14:foregroundMark x1="58530" y1="24213" x2="75591" y2="20669"/>
                        <a14:foregroundMark x1="75591" y1="20669" x2="83202" y2="21063"/>
                        <a14:foregroundMark x1="83202" y1="21063" x2="81890" y2="24606"/>
                        <a14:foregroundMark x1="81890" y1="24606" x2="81627" y2="24606"/>
                        <a14:foregroundMark x1="33333" y1="83465" x2="49344" y2="84646"/>
                        <a14:foregroundMark x1="56955" y1="24016" x2="60892" y2="27953"/>
                        <a14:foregroundMark x1="57480" y1="22835" x2="52231" y2="23031"/>
                        <a14:foregroundMark x1="67454" y1="85630" x2="68241" y2="85827"/>
                      </a14:backgroundRemoval>
                    </a14:imgEffect>
                  </a14:imgLayer>
                </a14:imgProps>
              </a:ext>
            </a:extLst>
          </a:blip>
          <a:srcRect t="22383" r="1" b="12692"/>
          <a:stretch/>
        </p:blipFill>
        <p:spPr>
          <a:xfrm>
            <a:off x="6404781" y="-1"/>
            <a:ext cx="11883219" cy="10287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6C3CFA7-29E2-0461-ABC8-CD7EFE277113}"/>
              </a:ext>
            </a:extLst>
          </p:cNvPr>
          <p:cNvSpPr/>
          <p:nvPr/>
        </p:nvSpPr>
        <p:spPr>
          <a:xfrm>
            <a:off x="3001564" y="5287565"/>
            <a:ext cx="13800153" cy="42838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70C0">
                      <a:alpha val="40000"/>
                    </a:srgbClr>
                  </a:outerShdw>
                </a:effectLst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つぎは </a:t>
            </a:r>
            <a:r>
              <a:rPr kumimoji="0" lang="en-US" altLang="ja-JP" sz="9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70C0">
                      <a:alpha val="40000"/>
                    </a:srgbClr>
                  </a:outerShdw>
                </a:effectLst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2028</a:t>
            </a:r>
            <a:r>
              <a:rPr kumimoji="0" lang="ja-JP" altLang="en-US" sz="9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70C0">
                      <a:alpha val="40000"/>
                    </a:srgbClr>
                  </a:outerShdw>
                </a:effectLst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年　</a:t>
            </a:r>
            <a:endParaRPr kumimoji="0" lang="en-US" altLang="ja-JP" sz="9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rgbClr val="0070C0">
                    <a:alpha val="40000"/>
                  </a:srgbClr>
                </a:outerShdw>
              </a:effectLst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70C0">
                      <a:alpha val="40000"/>
                    </a:srgbClr>
                  </a:outerShdw>
                </a:effectLst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ロサンゼルス</a:t>
            </a:r>
            <a:endParaRPr kumimoji="0" lang="en-US" altLang="ja-JP" sz="9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rgbClr val="0070C0">
                    <a:alpha val="40000"/>
                  </a:srgbClr>
                </a:outerShdw>
              </a:effectLst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70C0">
                      <a:alpha val="40000"/>
                    </a:srgbClr>
                  </a:outerShdw>
                </a:effectLst>
                <a:uLnTx/>
                <a:uFillTx/>
                <a:latin typeface="Trebuchet MS" panose="020B0603020202020204"/>
                <a:ea typeface="メイリオ" panose="020B0604030504040204" pitchFamily="50" charset="-128"/>
                <a:cs typeface="+mn-cs"/>
              </a:rPr>
              <a:t>（アメリカ）</a:t>
            </a:r>
            <a:endParaRPr kumimoji="0" lang="en-US" altLang="ja-JP" sz="9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rgbClr val="0070C0">
                    <a:alpha val="40000"/>
                  </a:srgbClr>
                </a:outerShdw>
              </a:effectLst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9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rgbClr val="0070C0">
                    <a:alpha val="40000"/>
                  </a:srgbClr>
                </a:outerShdw>
              </a:effectLst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45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rgbClr val="0070C0">
                    <a:alpha val="40000"/>
                  </a:srgbClr>
                </a:outerShdw>
              </a:effectLst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56518" y="0"/>
            <a:ext cx="1828800" cy="10287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137900" y="5522119"/>
            <a:ext cx="7145337" cy="4764881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72214" y="-12700"/>
            <a:ext cx="4511023" cy="10299700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05163" y="-12700"/>
            <a:ext cx="3882837" cy="10299700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5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398499" y="4572000"/>
            <a:ext cx="4889501" cy="5715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7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01750" y="-12700"/>
            <a:ext cx="4281489" cy="10299700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9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48095" y="-12700"/>
            <a:ext cx="1935141" cy="10299700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1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08498" y="-12700"/>
            <a:ext cx="1874738" cy="10299700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3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57499" y="5384800"/>
            <a:ext cx="2725738" cy="4902200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694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914399" y="4058619"/>
            <a:ext cx="16824585" cy="2169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5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0" b="0" i="0" u="none" strike="noStrike" kern="1200" cap="none" spc="0" normalizeH="0" baseline="0" noProof="0" dirty="0">
                <a:ln>
                  <a:noFill/>
                </a:ln>
                <a:solidFill>
                  <a:srgbClr val="004369"/>
                </a:solidFill>
                <a:effectLst/>
                <a:uLnTx/>
                <a:uFillTx/>
                <a:latin typeface="Balmy"/>
                <a:ea typeface="+mn-ea"/>
                <a:cs typeface="+mn-cs"/>
              </a:rPr>
              <a:t>Olympics</a:t>
            </a:r>
            <a:endParaRPr lang="en-US" sz="19200" dirty="0">
              <a:solidFill>
                <a:srgbClr val="004369"/>
              </a:solidFill>
              <a:latin typeface="Balmy"/>
            </a:endParaRPr>
          </a:p>
        </p:txBody>
      </p:sp>
    </p:spTree>
    <p:extLst>
      <p:ext uri="{BB962C8B-B14F-4D97-AF65-F5344CB8AC3E}">
        <p14:creationId xmlns:p14="http://schemas.microsoft.com/office/powerpoint/2010/main" val="1387101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up 17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-12701"/>
            <a:ext cx="18288001" cy="10299701"/>
            <a:chOff x="0" y="-8467"/>
            <a:chExt cx="12192000" cy="6866467"/>
          </a:xfrm>
        </p:grpSpPr>
        <p:cxnSp>
          <p:nvCxnSpPr>
            <p:cNvPr id="160" name="Straight Connector 18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9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63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64" name="Isosceles Triangle 22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65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66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67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68" name="Isosceles Triangle 26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69" name="Isosceles Triangle 27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70" name="Rectangle 29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1" name="Group 31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-12700"/>
            <a:ext cx="18288001" cy="10299699"/>
            <a:chOff x="0" y="-8467"/>
            <a:chExt cx="12192000" cy="6866467"/>
          </a:xfrm>
        </p:grpSpPr>
        <p:cxnSp>
          <p:nvCxnSpPr>
            <p:cNvPr id="172" name="Straight Connector 32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35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37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38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39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41" name="Isosceles Triangle 40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</p:grpSp>
      <p:sp useBgFill="1">
        <p:nvSpPr>
          <p:cNvPr id="174" name="Rectangle 42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B2752B0-2E8D-DC13-B7FB-FE714FE99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7116" y="2466920"/>
            <a:ext cx="4614378" cy="6434495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21957" y="2476003"/>
            <a:ext cx="0" cy="51479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グループ化 71">
            <a:extLst>
              <a:ext uri="{FF2B5EF4-FFF2-40B4-BE49-F238E27FC236}">
                <a16:creationId xmlns:a16="http://schemas.microsoft.com/office/drawing/2014/main" id="{20DF2960-B758-6130-86A7-BD44270629A2}"/>
              </a:ext>
            </a:extLst>
          </p:cNvPr>
          <p:cNvGrpSpPr/>
          <p:nvPr/>
        </p:nvGrpSpPr>
        <p:grpSpPr>
          <a:xfrm>
            <a:off x="929645" y="3613618"/>
            <a:ext cx="8236059" cy="3314566"/>
            <a:chOff x="386228" y="3796943"/>
            <a:chExt cx="8438706" cy="3342826"/>
          </a:xfrm>
        </p:grpSpPr>
        <p:sp>
          <p:nvSpPr>
            <p:cNvPr id="86" name="テキスト ボックス 85">
              <a:extLst>
                <a:ext uri="{FF2B5EF4-FFF2-40B4-BE49-F238E27FC236}">
                  <a16:creationId xmlns:a16="http://schemas.microsoft.com/office/drawing/2014/main" id="{150C11FC-D4B8-E49C-A165-E08210F49057}"/>
                </a:ext>
              </a:extLst>
            </p:cNvPr>
            <p:cNvSpPr txBox="1"/>
            <p:nvPr/>
          </p:nvSpPr>
          <p:spPr>
            <a:xfrm>
              <a:off x="1551866" y="3880489"/>
              <a:ext cx="7273068" cy="3046988"/>
            </a:xfrm>
            <a:prstGeom prst="rect">
              <a:avLst/>
            </a:pr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ja-JP" altLang="en-US" sz="3200" dirty="0">
                  <a:solidFill>
                    <a:srgbClr val="212121"/>
                  </a:solidFill>
                  <a:latin typeface="Arial" panose="020B0604020202020204" pitchFamily="34" charset="0"/>
                </a:rPr>
                <a:t>　　</a:t>
              </a:r>
              <a:r>
                <a:rPr lang="ja-JP" altLang="en-US" sz="3200" b="1" i="0" dirty="0">
                  <a:solidFill>
                    <a:srgbClr val="212121"/>
                  </a:solidFill>
                  <a:effectLst/>
                  <a:latin typeface="+mn-ea"/>
                </a:rPr>
                <a:t>男子団体</a:t>
              </a:r>
              <a:endParaRPr lang="en-US" altLang="ja-JP" sz="3200" b="1" i="0" dirty="0">
                <a:solidFill>
                  <a:srgbClr val="212121"/>
                </a:solidFill>
                <a:effectLst/>
                <a:latin typeface="+mn-ea"/>
              </a:endParaRPr>
            </a:p>
            <a:p>
              <a:r>
                <a:rPr lang="ja-JP" altLang="en-US" sz="3200" b="1" i="0" dirty="0">
                  <a:solidFill>
                    <a:srgbClr val="212121"/>
                  </a:solidFill>
                  <a:effectLst/>
                  <a:latin typeface="+mn-ea"/>
                </a:rPr>
                <a:t>　　    </a:t>
              </a:r>
              <a:r>
                <a:rPr lang="zh-TW" altLang="en-US" sz="3200" b="1" i="0" dirty="0">
                  <a:solidFill>
                    <a:srgbClr val="21212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橋本大輝</a:t>
              </a:r>
              <a:r>
                <a:rPr lang="ja-JP" altLang="en-US" sz="3200" b="1" dirty="0">
                  <a:solidFill>
                    <a:srgbClr val="21212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・</a:t>
              </a:r>
              <a:r>
                <a:rPr lang="zh-TW" altLang="en-US" sz="3200" b="1" i="0" dirty="0">
                  <a:solidFill>
                    <a:srgbClr val="21212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岡慎之助</a:t>
              </a:r>
              <a:r>
                <a:rPr lang="ja-JP" altLang="en-US" sz="3200" b="1" i="0" dirty="0">
                  <a:solidFill>
                    <a:srgbClr val="21212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・</a:t>
              </a:r>
              <a:r>
                <a:rPr lang="zh-TW" altLang="en-US" sz="3200" b="1" i="0" dirty="0">
                  <a:solidFill>
                    <a:srgbClr val="21212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萱和磨</a:t>
              </a:r>
              <a:endParaRPr lang="en-US" altLang="zh-TW" sz="3200" b="1" i="0" dirty="0">
                <a:solidFill>
                  <a:srgbClr val="21212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en-US" altLang="zh-TW" sz="3200" b="1" dirty="0">
                  <a:solidFill>
                    <a:srgbClr val="21212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         </a:t>
              </a:r>
              <a:r>
                <a:rPr lang="zh-TW" altLang="en-US" sz="3200" b="1" i="0" dirty="0">
                  <a:solidFill>
                    <a:srgbClr val="21212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杉野正尭</a:t>
              </a:r>
              <a:r>
                <a:rPr lang="ja-JP" altLang="en-US" sz="2400" i="0" dirty="0">
                  <a:solidFill>
                    <a:srgbClr val="21212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（たかあき）</a:t>
              </a:r>
              <a:r>
                <a:rPr lang="ja-JP" altLang="en-US" sz="3200" b="1" dirty="0">
                  <a:solidFill>
                    <a:srgbClr val="21212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・</a:t>
              </a:r>
              <a:r>
                <a:rPr lang="zh-TW" altLang="en-US" sz="3200" b="1" i="0" dirty="0">
                  <a:solidFill>
                    <a:srgbClr val="212121"/>
                  </a:solidFill>
                  <a:effectLst/>
                  <a:latin typeface="メイリオ" panose="020B0604030504040204" pitchFamily="50" charset="-128"/>
                  <a:ea typeface="メイリオ" panose="020B0604030504040204" pitchFamily="50" charset="-128"/>
                </a:rPr>
                <a:t>谷川航</a:t>
              </a:r>
              <a:endParaRPr lang="en-US" altLang="ja-JP" sz="3200" b="1" i="0" dirty="0">
                <a:solidFill>
                  <a:srgbClr val="21212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lang="en-US" altLang="ja-JP" sz="3200" dirty="0">
                  <a:solidFill>
                    <a:srgbClr val="212121"/>
                  </a:solidFill>
                  <a:latin typeface="+mn-ea"/>
                </a:rPr>
                <a:t>       </a:t>
              </a:r>
            </a:p>
            <a:p>
              <a:r>
                <a:rPr lang="ja-JP" altLang="en-US" sz="3200" i="0" dirty="0">
                  <a:solidFill>
                    <a:srgbClr val="212121"/>
                  </a:solidFill>
                  <a:effectLst/>
                  <a:latin typeface="+mn-ea"/>
                </a:rPr>
                <a:t>　　</a:t>
              </a:r>
              <a:r>
                <a:rPr lang="ja-JP" altLang="en-US" sz="3200" b="1" i="0" dirty="0">
                  <a:solidFill>
                    <a:srgbClr val="000000"/>
                  </a:solidFill>
                  <a:effectLst/>
                  <a:latin typeface="+mn-ea"/>
                </a:rPr>
                <a:t>男子個人総合　岡慎之助</a:t>
              </a:r>
              <a:endParaRPr lang="en-US" altLang="ja-JP" sz="3200" b="1" i="0" dirty="0">
                <a:solidFill>
                  <a:srgbClr val="000000"/>
                </a:solidFill>
                <a:effectLst/>
                <a:latin typeface="+mn-ea"/>
              </a:endParaRPr>
            </a:p>
            <a:p>
              <a:r>
                <a:rPr lang="ja-JP" altLang="en-US" sz="3200" b="1" i="0" dirty="0">
                  <a:solidFill>
                    <a:srgbClr val="000000"/>
                  </a:solidFill>
                  <a:effectLst/>
                  <a:latin typeface="+mn-ea"/>
                </a:rPr>
                <a:t>　　男子種目別鉄棒　岡慎之助</a:t>
              </a:r>
              <a:endParaRPr lang="ja-JP" altLang="en-US" sz="3200" b="1" dirty="0">
                <a:solidFill>
                  <a:srgbClr val="000000"/>
                </a:solidFill>
                <a:latin typeface="+mn-ea"/>
              </a:endParaRPr>
            </a:p>
          </p:txBody>
        </p:sp>
        <p:pic>
          <p:nvPicPr>
            <p:cNvPr id="100" name="図 99">
              <a:extLst>
                <a:ext uri="{FF2B5EF4-FFF2-40B4-BE49-F238E27FC236}">
                  <a16:creationId xmlns:a16="http://schemas.microsoft.com/office/drawing/2014/main" id="{08944FE0-982D-0B6F-918A-8127ACE41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645" b="98985" l="9655" r="89655">
                          <a14:foregroundMark x1="50345" y1="98985" x2="36552" y2="89848"/>
                          <a14:foregroundMark x1="40000" y1="91371" x2="42759" y2="95431"/>
                          <a14:foregroundMark x1="35172" y1="42640" x2="44828" y2="67513"/>
                          <a14:foregroundMark x1="81379" y1="18782" x2="53793" y2="6751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0317" y="3796943"/>
              <a:ext cx="1104996" cy="1501270"/>
            </a:xfrm>
            <a:prstGeom prst="rect">
              <a:avLst/>
            </a:prstGeom>
          </p:spPr>
        </p:pic>
        <p:pic>
          <p:nvPicPr>
            <p:cNvPr id="115" name="図 114">
              <a:extLst>
                <a:ext uri="{FF2B5EF4-FFF2-40B4-BE49-F238E27FC236}">
                  <a16:creationId xmlns:a16="http://schemas.microsoft.com/office/drawing/2014/main" id="{8454E72F-9348-241D-BC95-6C8BF12CF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4841" y="5640023"/>
              <a:ext cx="1103472" cy="1499746"/>
            </a:xfrm>
            <a:prstGeom prst="rect">
              <a:avLst/>
            </a:prstGeom>
          </p:spPr>
        </p:pic>
        <p:pic>
          <p:nvPicPr>
            <p:cNvPr id="132" name="図 131">
              <a:extLst>
                <a:ext uri="{FF2B5EF4-FFF2-40B4-BE49-F238E27FC236}">
                  <a16:creationId xmlns:a16="http://schemas.microsoft.com/office/drawing/2014/main" id="{DB052A62-FD1C-79A4-DF14-A02B66A87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228" y="5635711"/>
              <a:ext cx="1103472" cy="1499746"/>
            </a:xfrm>
            <a:prstGeom prst="rect">
              <a:avLst/>
            </a:prstGeom>
          </p:spPr>
        </p:pic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E1082809-5C90-7B90-0366-45173F621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1035" y="3489598"/>
            <a:ext cx="3285158" cy="4295975"/>
          </a:xfrm>
          <a:prstGeom prst="rect">
            <a:avLst/>
          </a:prstGeom>
        </p:spPr>
      </p:pic>
      <p:pic>
        <p:nvPicPr>
          <p:cNvPr id="145" name="図 144">
            <a:extLst>
              <a:ext uri="{FF2B5EF4-FFF2-40B4-BE49-F238E27FC236}">
                <a16:creationId xmlns:a16="http://schemas.microsoft.com/office/drawing/2014/main" id="{690173AF-3A2C-4878-074B-6F736D469F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0186" y="1053171"/>
            <a:ext cx="13583065" cy="3204135"/>
          </a:xfrm>
          <a:prstGeom prst="rect">
            <a:avLst/>
          </a:prstGeom>
          <a:noFill/>
        </p:spPr>
      </p:pic>
      <p:sp>
        <p:nvSpPr>
          <p:cNvPr id="158" name="テキスト ボックス 157">
            <a:extLst>
              <a:ext uri="{FF2B5EF4-FFF2-40B4-BE49-F238E27FC236}">
                <a16:creationId xmlns:a16="http://schemas.microsoft.com/office/drawing/2014/main" id="{7F128624-0B20-E278-3696-C07FF3DD6873}"/>
              </a:ext>
            </a:extLst>
          </p:cNvPr>
          <p:cNvSpPr txBox="1"/>
          <p:nvPr/>
        </p:nvSpPr>
        <p:spPr>
          <a:xfrm>
            <a:off x="15539677" y="9720754"/>
            <a:ext cx="342541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dirty="0">
                <a:solidFill>
                  <a:srgbClr val="000000"/>
                </a:solidFill>
              </a:rPr>
              <a:t>Mms.gov.ua, CC BY 4.0, via Wikimedia Commons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954D29A3-4DC2-82BF-E2AF-3809059A2C6E}"/>
              </a:ext>
            </a:extLst>
          </p:cNvPr>
          <p:cNvSpPr txBox="1"/>
          <p:nvPr/>
        </p:nvSpPr>
        <p:spPr>
          <a:xfrm>
            <a:off x="15557500" y="9379062"/>
            <a:ext cx="998303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dirty="0">
                <a:solidFill>
                  <a:srgbClr val="000000"/>
                </a:solidFill>
              </a:rPr>
              <a:t>Martin </a:t>
            </a:r>
            <a:r>
              <a:rPr lang="en-US" altLang="ja-JP" sz="800" dirty="0" err="1">
                <a:solidFill>
                  <a:srgbClr val="000000"/>
                </a:solidFill>
              </a:rPr>
              <a:t>Rulsch</a:t>
            </a:r>
            <a:r>
              <a:rPr lang="en-US" altLang="ja-JP" sz="800" dirty="0">
                <a:solidFill>
                  <a:srgbClr val="000000"/>
                </a:solidFill>
              </a:rPr>
              <a:t>,, CC BY-SA 4.0 via Wikimedia Commons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7A39224F-E933-5E0E-1D83-1C56F0E10F30}"/>
              </a:ext>
            </a:extLst>
          </p:cNvPr>
          <p:cNvSpPr txBox="1"/>
          <p:nvPr/>
        </p:nvSpPr>
        <p:spPr>
          <a:xfrm>
            <a:off x="15551951" y="9216108"/>
            <a:ext cx="197417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altLang="ja-JP" sz="800" i="0" u="none" strike="noStrike" dirty="0">
                <a:solidFill>
                  <a:srgbClr val="000000"/>
                </a:solidFill>
                <a:effectLst/>
                <a:latin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2019 </a:t>
            </a:r>
            <a:r>
              <a:rPr lang="ja-JP" altLang="en-US" sz="800" i="0" u="none" strike="noStrike" dirty="0">
                <a:solidFill>
                  <a:srgbClr val="000000"/>
                </a:solidFill>
                <a:effectLst/>
                <a:latin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第１回</a:t>
            </a:r>
            <a:r>
              <a:rPr lang="en-US" altLang="ja-JP" sz="800" i="0" u="none" strike="noStrike" dirty="0">
                <a:solidFill>
                  <a:srgbClr val="000000"/>
                </a:solidFill>
                <a:effectLst/>
                <a:latin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FIG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181" name="テキスト ボックス 180">
            <a:extLst>
              <a:ext uri="{FF2B5EF4-FFF2-40B4-BE49-F238E27FC236}">
                <a16:creationId xmlns:a16="http://schemas.microsoft.com/office/drawing/2014/main" id="{21BEA647-1137-F974-9F13-DDC7CB7B8592}"/>
              </a:ext>
            </a:extLst>
          </p:cNvPr>
          <p:cNvSpPr txBox="1"/>
          <p:nvPr/>
        </p:nvSpPr>
        <p:spPr>
          <a:xfrm>
            <a:off x="15557499" y="9566910"/>
            <a:ext cx="382350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dirty="0">
                <a:solidFill>
                  <a:srgbClr val="000000"/>
                </a:solidFill>
                <a:latin typeface="Helvetica Neue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パリオリンピック鉄棒表彰式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521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15107E26-E136-B143-207A-B4C628A41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055" y="539978"/>
            <a:ext cx="13581890" cy="802293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555611" y="647700"/>
            <a:ext cx="13581890" cy="446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4"/>
              </a:lnSpc>
              <a:spcBef>
                <a:spcPct val="0"/>
              </a:spcBef>
            </a:pPr>
            <a:r>
              <a:rPr lang="en-US" sz="8460" dirty="0">
                <a:solidFill>
                  <a:schemeClr val="bg1"/>
                </a:solidFill>
                <a:latin typeface="Balmy"/>
              </a:rPr>
              <a:t>BADMINTON</a:t>
            </a:r>
          </a:p>
          <a:p>
            <a:pPr algn="ctr">
              <a:lnSpc>
                <a:spcPts val="11844"/>
              </a:lnSpc>
              <a:spcBef>
                <a:spcPct val="0"/>
              </a:spcBef>
            </a:pPr>
            <a:endParaRPr lang="en-US" sz="8460" dirty="0">
              <a:solidFill>
                <a:srgbClr val="004369"/>
              </a:solidFill>
              <a:latin typeface="Balmy"/>
            </a:endParaRPr>
          </a:p>
          <a:p>
            <a:pPr algn="ctr">
              <a:lnSpc>
                <a:spcPts val="11844"/>
              </a:lnSpc>
              <a:spcBef>
                <a:spcPct val="0"/>
              </a:spcBef>
            </a:pPr>
            <a:endParaRPr lang="en-US" sz="8460" dirty="0">
              <a:solidFill>
                <a:srgbClr val="004369"/>
              </a:solidFill>
              <a:latin typeface="Balmy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5EDF599-4405-BF68-4229-D35D1E1C1015}"/>
              </a:ext>
            </a:extLst>
          </p:cNvPr>
          <p:cNvSpPr txBox="1"/>
          <p:nvPr/>
        </p:nvSpPr>
        <p:spPr>
          <a:xfrm>
            <a:off x="15934945" y="9697827"/>
            <a:ext cx="24709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Chabe01, CC BY-SA via Wikimedia Commons</a:t>
            </a:r>
            <a:endParaRPr lang="ja-JP" altLang="en-US" sz="8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2C1CEB-2969-EE9C-0172-F661778F88C0}"/>
              </a:ext>
            </a:extLst>
          </p:cNvPr>
          <p:cNvSpPr txBox="1"/>
          <p:nvPr/>
        </p:nvSpPr>
        <p:spPr>
          <a:xfrm>
            <a:off x="8055725" y="6861313"/>
            <a:ext cx="10507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chemeClr val="tx2"/>
                </a:solidFill>
              </a:rPr>
              <a:t>渡辺勇大・東野有紗ペア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15B5984D-2B7C-6393-D001-FFBDC1EE4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681" y="8562908"/>
            <a:ext cx="1152244" cy="154851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0DDA990-AA41-4515-24DC-8941C5EFA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326" y="8554986"/>
            <a:ext cx="1152244" cy="154851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CB8EAE6-5BBD-DB91-EA0D-E728DF1A18C4}"/>
              </a:ext>
            </a:extLst>
          </p:cNvPr>
          <p:cNvSpPr txBox="1"/>
          <p:nvPr/>
        </p:nvSpPr>
        <p:spPr>
          <a:xfrm>
            <a:off x="15934945" y="9531578"/>
            <a:ext cx="2514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i="0" u="none" strike="noStrike" dirty="0">
                <a:solidFill>
                  <a:srgbClr val="000000"/>
                </a:solidFill>
                <a:effectLst/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パリオリンピック</a:t>
            </a:r>
            <a:r>
              <a:rPr lang="fr-FR" altLang="ja-JP" sz="800" i="0" u="none" strike="noStrike" dirty="0">
                <a:solidFill>
                  <a:srgbClr val="000000"/>
                </a:solidFill>
                <a:effectLst/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D2982B-5B80-297A-C5F3-9D82DFA1070E}"/>
              </a:ext>
            </a:extLst>
          </p:cNvPr>
          <p:cNvSpPr txBox="1"/>
          <p:nvPr/>
        </p:nvSpPr>
        <p:spPr>
          <a:xfrm>
            <a:off x="4740570" y="8836053"/>
            <a:ext cx="92150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混合ダブルス　渡辺勇大・東野有紗ペア</a:t>
            </a:r>
            <a:br>
              <a:rPr lang="ja-JP" altLang="en-US" sz="3200" b="1" dirty="0"/>
            </a:br>
            <a:r>
              <a:rPr lang="ja-JP" altLang="en-US" sz="32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女子ダブルス　志田千陽</a:t>
            </a:r>
            <a:r>
              <a:rPr lang="ja-JP" altLang="en-US" sz="240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（ちはる）</a:t>
            </a:r>
            <a:r>
              <a:rPr lang="ja-JP" altLang="en-US" sz="32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・松山奈未ペア</a:t>
            </a:r>
            <a:endParaRPr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74513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3424C8E-8747-52F1-6649-FE8E7ED69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405" y="647700"/>
            <a:ext cx="11465189" cy="860278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555611" y="647700"/>
            <a:ext cx="13581890" cy="145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4"/>
              </a:lnSpc>
              <a:spcBef>
                <a:spcPct val="0"/>
              </a:spcBef>
            </a:pPr>
            <a:r>
              <a:rPr lang="en-US" sz="8460" dirty="0">
                <a:solidFill>
                  <a:schemeClr val="bg1"/>
                </a:solidFill>
                <a:latin typeface="Balmy"/>
              </a:rPr>
              <a:t>CYCLING TRACK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6EE12DC-4938-C12A-A2A8-0AAA95187BEF}"/>
              </a:ext>
            </a:extLst>
          </p:cNvPr>
          <p:cNvSpPr txBox="1"/>
          <p:nvPr/>
        </p:nvSpPr>
        <p:spPr>
          <a:xfrm>
            <a:off x="15624000" y="9639300"/>
            <a:ext cx="318350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dirty="0" err="1">
                <a:solidFill>
                  <a:srgbClr val="000000"/>
                </a:solidFill>
              </a:rPr>
              <a:t>Daieuxetdailleurs</a:t>
            </a:r>
            <a:r>
              <a:rPr lang="en-US" altLang="ja-JP" sz="800" dirty="0">
                <a:solidFill>
                  <a:srgbClr val="000000"/>
                </a:solidFill>
              </a:rPr>
              <a:t>, CC BY 4.0, via Wikimedia Commons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0F826B1-459C-7AB2-91EB-9FE5C94E7ABE}"/>
              </a:ext>
            </a:extLst>
          </p:cNvPr>
          <p:cNvSpPr txBox="1"/>
          <p:nvPr/>
        </p:nvSpPr>
        <p:spPr>
          <a:xfrm>
            <a:off x="15624000" y="9423856"/>
            <a:ext cx="3276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i="0" u="none" strike="noStrike" dirty="0">
                <a:solidFill>
                  <a:srgbClr val="000000"/>
                </a:solidFill>
                <a:effectLst/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ja-JP" altLang="en-US" sz="800" i="0" u="none" strike="noStrike" dirty="0">
                <a:solidFill>
                  <a:srgbClr val="000000"/>
                </a:solidFill>
                <a:effectLst/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パリオリンピック女子ケイリン</a:t>
            </a:r>
            <a:r>
              <a:rPr lang="en-US" altLang="ja-JP" sz="800" i="0" u="none" strike="noStrike" dirty="0">
                <a:solidFill>
                  <a:srgbClr val="000000"/>
                </a:solidFill>
                <a:effectLst/>
                <a:latin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-s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159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8CF1072-3704-F4D2-6656-87EC176B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965" y="6798924"/>
            <a:ext cx="1280271" cy="1816765"/>
          </a:xfrm>
          <a:prstGeom prst="rect">
            <a:avLst/>
          </a:prstGeom>
        </p:spPr>
      </p:pic>
      <p:grpSp>
        <p:nvGrpSpPr>
          <p:cNvPr id="129" name="Group 93">
            <a:extLst>
              <a:ext uri="{FF2B5EF4-FFF2-40B4-BE49-F238E27FC236}">
                <a16:creationId xmlns:a16="http://schemas.microsoft.com/office/drawing/2014/main" id="{5EA39187-0197-4C1D-BE4A-06B353C7B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-12701"/>
            <a:ext cx="18288001" cy="10299701"/>
            <a:chOff x="0" y="-8467"/>
            <a:chExt cx="12192000" cy="6866467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E0FD730-D6BC-440A-89CF-7AA0C22C2F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31382DE6-64CB-4577-89E8-47941290A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Rectangle 23">
              <a:extLst>
                <a:ext uri="{FF2B5EF4-FFF2-40B4-BE49-F238E27FC236}">
                  <a16:creationId xmlns:a16="http://schemas.microsoft.com/office/drawing/2014/main" id="{3ABD17EF-A676-4770-A8C8-E83BA02300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31" name="Rectangle 25">
              <a:extLst>
                <a:ext uri="{FF2B5EF4-FFF2-40B4-BE49-F238E27FC236}">
                  <a16:creationId xmlns:a16="http://schemas.microsoft.com/office/drawing/2014/main" id="{380D4582-A9DE-4A6E-8537-EFC4F860C3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32" name="Isosceles Triangle 98">
              <a:extLst>
                <a:ext uri="{FF2B5EF4-FFF2-40B4-BE49-F238E27FC236}">
                  <a16:creationId xmlns:a16="http://schemas.microsoft.com/office/drawing/2014/main" id="{D66B8CF3-0959-4E8D-8F3A-AF62F21D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33" name="Rectangle 27">
              <a:extLst>
                <a:ext uri="{FF2B5EF4-FFF2-40B4-BE49-F238E27FC236}">
                  <a16:creationId xmlns:a16="http://schemas.microsoft.com/office/drawing/2014/main" id="{97D4D559-2783-4E84-BB73-7F51D0235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34" name="Rectangle 28">
              <a:extLst>
                <a:ext uri="{FF2B5EF4-FFF2-40B4-BE49-F238E27FC236}">
                  <a16:creationId xmlns:a16="http://schemas.microsoft.com/office/drawing/2014/main" id="{8834FE36-E841-40B5-9465-1CFC99ED5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35" name="Rectangle 29">
              <a:extLst>
                <a:ext uri="{FF2B5EF4-FFF2-40B4-BE49-F238E27FC236}">
                  <a16:creationId xmlns:a16="http://schemas.microsoft.com/office/drawing/2014/main" id="{1A4197A1-AE79-4DC1-9E3A-845B40BA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36" name="Isosceles Triangle 102">
              <a:extLst>
                <a:ext uri="{FF2B5EF4-FFF2-40B4-BE49-F238E27FC236}">
                  <a16:creationId xmlns:a16="http://schemas.microsoft.com/office/drawing/2014/main" id="{326F6688-CBD0-42EE-9B90-25100FE89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  <p:sp>
          <p:nvSpPr>
            <p:cNvPr id="137" name="Isosceles Triangle 103">
              <a:extLst>
                <a:ext uri="{FF2B5EF4-FFF2-40B4-BE49-F238E27FC236}">
                  <a16:creationId xmlns:a16="http://schemas.microsoft.com/office/drawing/2014/main" id="{EF23F9BB-FC2E-48BA-8E63-A4436C28DA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38" name="Rectangle 105">
            <a:extLst>
              <a:ext uri="{FF2B5EF4-FFF2-40B4-BE49-F238E27FC236}">
                <a16:creationId xmlns:a16="http://schemas.microsoft.com/office/drawing/2014/main" id="{4F71A406-3CB7-4E4D-B434-24E6AA4F39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6265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タイトル 21">
            <a:extLst>
              <a:ext uri="{FF2B5EF4-FFF2-40B4-BE49-F238E27FC236}">
                <a16:creationId xmlns:a16="http://schemas.microsoft.com/office/drawing/2014/main" id="{1CFFBB61-44B3-F79A-A890-3E1A1EFB7E40}"/>
              </a:ext>
            </a:extLst>
          </p:cNvPr>
          <p:cNvSpPr txBox="1">
            <a:spLocks/>
          </p:cNvSpPr>
          <p:nvPr/>
        </p:nvSpPr>
        <p:spPr>
          <a:xfrm>
            <a:off x="16049028" y="9387729"/>
            <a:ext cx="4426576" cy="3465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altLang="ja-JP" sz="8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MojNews</a:t>
            </a:r>
            <a:r>
              <a:rPr lang="en-US" altLang="ja-JP" sz="8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, CC BY 4.0 Wikimedia Commons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E2EE445-5E46-64CB-BF9C-F3B250306E95}"/>
              </a:ext>
            </a:extLst>
          </p:cNvPr>
          <p:cNvSpPr txBox="1"/>
          <p:nvPr/>
        </p:nvSpPr>
        <p:spPr>
          <a:xfrm>
            <a:off x="3401751" y="8758013"/>
            <a:ext cx="148064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1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女子フルーレ団体　 東晟良</a:t>
            </a:r>
            <a:r>
              <a:rPr lang="ja-JP" altLang="en-US" sz="14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（あずま せら）</a:t>
            </a:r>
            <a:r>
              <a:rPr lang="ja-JP" altLang="en-US" sz="31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・上野優佳・宮脇花綸・菊池小巻</a:t>
            </a:r>
            <a:br>
              <a:rPr lang="ja-JP" altLang="en-US" sz="3100" b="1" dirty="0">
                <a:solidFill>
                  <a:srgbClr val="000000"/>
                </a:solidFill>
              </a:rPr>
            </a:br>
            <a:r>
              <a:rPr lang="ja-JP" altLang="en-US" sz="31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女子サーブル団体　 江村美咲・高嶋理紗・福島史帆実・尾崎世梨</a:t>
            </a:r>
            <a:endParaRPr lang="ja-JP" altLang="en-US" sz="3100" b="1" dirty="0">
              <a:solidFill>
                <a:srgbClr val="000000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D8BFB2B-91AE-9847-B971-0CD123F68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5836" y="5796595"/>
            <a:ext cx="1103472" cy="149974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71492270-CCF5-FDE2-A751-4839CC6F3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101" y="8412575"/>
            <a:ext cx="1152896" cy="1549393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564C97F8-7780-F7D6-43B9-107A6690A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6168" y="8416147"/>
            <a:ext cx="1152244" cy="1548518"/>
          </a:xfrm>
          <a:prstGeom prst="rect">
            <a:avLst/>
          </a:prstGeom>
        </p:spPr>
      </p:pic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72F5770C-4EB7-6CEE-F256-16DAF8AD4667}"/>
              </a:ext>
            </a:extLst>
          </p:cNvPr>
          <p:cNvSpPr txBox="1"/>
          <p:nvPr/>
        </p:nvSpPr>
        <p:spPr>
          <a:xfrm>
            <a:off x="16046720" y="9674355"/>
            <a:ext cx="2458122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700" dirty="0">
                <a:solidFill>
                  <a:srgbClr val="000000"/>
                </a:solidFill>
              </a:rPr>
              <a:t>Mms.gov.ua, CC BY 4.0 , via Wikimedia Commons</a:t>
            </a:r>
            <a:endParaRPr lang="ja-JP" altLang="en-US" sz="700" dirty="0">
              <a:solidFill>
                <a:srgbClr val="000000"/>
              </a:solidFill>
            </a:endParaRPr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5F7D073E-A16D-59F2-F7A1-157F1923D568}"/>
              </a:ext>
            </a:extLst>
          </p:cNvPr>
          <p:cNvSpPr txBox="1"/>
          <p:nvPr/>
        </p:nvSpPr>
        <p:spPr>
          <a:xfrm>
            <a:off x="3422284" y="5991952"/>
            <a:ext cx="120366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100" b="1" dirty="0">
                <a:solidFill>
                  <a:srgbClr val="000000"/>
                </a:solidFill>
              </a:rPr>
              <a:t>男子エペ個人　       加納虹輝</a:t>
            </a:r>
            <a:r>
              <a:rPr lang="ja-JP" altLang="en-US" sz="1400" dirty="0">
                <a:solidFill>
                  <a:srgbClr val="000000"/>
                </a:solidFill>
              </a:rPr>
              <a:t>（かのう こうき）</a:t>
            </a:r>
            <a:br>
              <a:rPr lang="ja-JP" altLang="en-US" sz="1400" dirty="0">
                <a:solidFill>
                  <a:srgbClr val="000000"/>
                </a:solidFill>
              </a:rPr>
            </a:br>
            <a:r>
              <a:rPr lang="ja-JP" altLang="en-US" sz="3100" b="1" dirty="0">
                <a:solidFill>
                  <a:srgbClr val="000000"/>
                </a:solidFill>
              </a:rPr>
              <a:t>男子フルーレ団体    敷根崇裕・松山恭助・飯村一輝・永野雄大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DF3B9D0-E93C-B354-2424-B4AC6E80555C}"/>
              </a:ext>
            </a:extLst>
          </p:cNvPr>
          <p:cNvSpPr txBox="1"/>
          <p:nvPr/>
        </p:nvSpPr>
        <p:spPr>
          <a:xfrm>
            <a:off x="14959836" y="574744"/>
            <a:ext cx="13898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0" i="0" dirty="0">
                <a:effectLst/>
                <a:latin typeface="Arial" panose="020B0604020202020204" pitchFamily="34" charset="0"/>
              </a:rPr>
              <a:t>女子サーブル団体　</a:t>
            </a:r>
            <a:endParaRPr lang="ja-JP" altLang="en-US" sz="24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64C7153-7000-3005-1F1E-C8C4E3793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231" y="270776"/>
            <a:ext cx="8407023" cy="569264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600F590-E650-4444-7C3D-6A5C625A5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5551" y="286605"/>
            <a:ext cx="8407023" cy="569264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79D13E-3863-4E6C-B985-178EFF72DFA2}"/>
              </a:ext>
            </a:extLst>
          </p:cNvPr>
          <p:cNvSpPr txBox="1"/>
          <p:nvPr/>
        </p:nvSpPr>
        <p:spPr>
          <a:xfrm>
            <a:off x="-1145379" y="139026"/>
            <a:ext cx="11353800" cy="1526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84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46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lmy"/>
                <a:ea typeface="+mn-ea"/>
                <a:cs typeface="+mn-cs"/>
              </a:rPr>
              <a:t>Fencing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90C59B-04D9-733A-7846-636C6D48E992}"/>
              </a:ext>
            </a:extLst>
          </p:cNvPr>
          <p:cNvSpPr txBox="1"/>
          <p:nvPr/>
        </p:nvSpPr>
        <p:spPr>
          <a:xfrm>
            <a:off x="16031156" y="9550565"/>
            <a:ext cx="313803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i="0" u="none" strike="noStrike" dirty="0">
                <a:solidFill>
                  <a:srgbClr val="000000"/>
                </a:solidFill>
                <a:effectLst/>
                <a:latin typeface="Helvetica Neue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パリオリンピック女子サーブル団体　表彰式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5EBCAF9-68CD-2197-7DB0-48E6EA815F15}"/>
              </a:ext>
            </a:extLst>
          </p:cNvPr>
          <p:cNvSpPr txBox="1"/>
          <p:nvPr/>
        </p:nvSpPr>
        <p:spPr>
          <a:xfrm>
            <a:off x="3441330" y="7517893"/>
            <a:ext cx="15179597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男子エペ団体　        加納虹輝・山田優</a:t>
            </a: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（まさる）</a:t>
            </a:r>
            <a:r>
              <a:rPr kumimoji="0" lang="ja-JP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・古俣聖</a:t>
            </a:r>
            <a:r>
              <a:rPr kumimoji="0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（あきら）</a:t>
            </a:r>
            <a:r>
              <a:rPr kumimoji="0" lang="ja-JP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・見延和靖</a:t>
            </a:r>
            <a:endParaRPr kumimoji="0" lang="en-US" altLang="ja-JP" sz="3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 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230E16A8-97A3-C950-4505-16C4D50E46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5735" y="5796595"/>
            <a:ext cx="1103472" cy="1499746"/>
          </a:xfrm>
          <a:prstGeom prst="rect">
            <a:avLst/>
          </a:prstGeom>
        </p:spPr>
      </p:pic>
      <p:sp>
        <p:nvSpPr>
          <p:cNvPr id="17" name="タイトル 21">
            <a:extLst>
              <a:ext uri="{FF2B5EF4-FFF2-40B4-BE49-F238E27FC236}">
                <a16:creationId xmlns:a16="http://schemas.microsoft.com/office/drawing/2014/main" id="{43E292B4-AC43-2369-F183-207486B3A4F8}"/>
              </a:ext>
            </a:extLst>
          </p:cNvPr>
          <p:cNvSpPr txBox="1">
            <a:spLocks/>
          </p:cNvSpPr>
          <p:nvPr/>
        </p:nvSpPr>
        <p:spPr>
          <a:xfrm>
            <a:off x="16060196" y="9268631"/>
            <a:ext cx="1530641" cy="3465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altLang="ja-JP" sz="800" dirty="0">
                <a:solidFill>
                  <a:srgbClr val="000000"/>
                </a:solidFill>
                <a:latin typeface="+mn-lt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2020</a:t>
            </a:r>
            <a:r>
              <a:rPr lang="ja-JP" altLang="en-US" sz="800" dirty="0">
                <a:solidFill>
                  <a:srgbClr val="000000"/>
                </a:solidFill>
                <a:latin typeface="+mn-lt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　東京オリンピック</a:t>
            </a:r>
            <a:endParaRPr lang="en-US" altLang="ja-JP" sz="8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052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EA228A37-8A56-642E-3AA9-82C8FC5CE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000" y="-256500"/>
            <a:ext cx="9243369" cy="1060923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-1952912" y="388492"/>
            <a:ext cx="13581890" cy="29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4"/>
              </a:lnSpc>
              <a:spcBef>
                <a:spcPct val="0"/>
              </a:spcBef>
            </a:pPr>
            <a:r>
              <a:rPr lang="en-US" sz="8460" dirty="0">
                <a:solidFill>
                  <a:schemeClr val="tx2"/>
                </a:solidFill>
                <a:latin typeface="Balmy"/>
              </a:rPr>
              <a:t>JUDO</a:t>
            </a:r>
          </a:p>
          <a:p>
            <a:pPr algn="ctr">
              <a:lnSpc>
                <a:spcPts val="11844"/>
              </a:lnSpc>
              <a:spcBef>
                <a:spcPct val="0"/>
              </a:spcBef>
            </a:pPr>
            <a:endParaRPr lang="en-US" sz="8460" dirty="0">
              <a:solidFill>
                <a:srgbClr val="004369"/>
              </a:solidFill>
              <a:latin typeface="Balmy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3DEB83-9856-2F3F-957F-ADF174691565}"/>
              </a:ext>
            </a:extLst>
          </p:cNvPr>
          <p:cNvSpPr txBox="1"/>
          <p:nvPr/>
        </p:nvSpPr>
        <p:spPr>
          <a:xfrm>
            <a:off x="15507062" y="9609030"/>
            <a:ext cx="273230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dirty="0" err="1">
                <a:solidFill>
                  <a:srgbClr val="000000"/>
                </a:solidFill>
              </a:rPr>
              <a:t>Daieuxetdailleurs</a:t>
            </a:r>
            <a:r>
              <a:rPr lang="en-US" altLang="ja-JP" sz="800" dirty="0">
                <a:solidFill>
                  <a:srgbClr val="000000"/>
                </a:solidFill>
              </a:rPr>
              <a:t>, CC BY 4.0, via Wikimedia Commons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B02D4C3-D910-9503-FCA6-DF5DCE3ED553}"/>
              </a:ext>
            </a:extLst>
          </p:cNvPr>
          <p:cNvSpPr txBox="1"/>
          <p:nvPr/>
        </p:nvSpPr>
        <p:spPr>
          <a:xfrm>
            <a:off x="2872569" y="1960783"/>
            <a:ext cx="7631106" cy="7525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b="0" i="0" dirty="0">
              <a:solidFill>
                <a:srgbClr val="212121"/>
              </a:solidFill>
              <a:effectLst/>
              <a:latin typeface="Arial" panose="020B0604020202020204" pitchFamily="34" charset="0"/>
            </a:endParaRPr>
          </a:p>
          <a:p>
            <a:r>
              <a:rPr lang="ja-JP" altLang="en-US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女子</a:t>
            </a:r>
            <a:r>
              <a:rPr lang="en-US" altLang="ja-JP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48kg</a:t>
            </a:r>
            <a:r>
              <a:rPr lang="ja-JP" altLang="en-US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級　角田夏実</a:t>
            </a:r>
            <a:r>
              <a:rPr lang="ja-JP" altLang="en-US" sz="140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（つのだ）</a:t>
            </a:r>
            <a:br>
              <a:rPr lang="ja-JP" altLang="en-US" sz="1400" dirty="0"/>
            </a:br>
            <a:r>
              <a:rPr lang="ja-JP" altLang="en-US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男子</a:t>
            </a:r>
            <a:r>
              <a:rPr lang="en-US" altLang="ja-JP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66kg</a:t>
            </a:r>
            <a:r>
              <a:rPr lang="ja-JP" altLang="en-US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級　阿部一二三</a:t>
            </a:r>
            <a:br>
              <a:rPr lang="ja-JP" altLang="en-US" sz="3100" b="1" dirty="0"/>
            </a:br>
            <a:r>
              <a:rPr lang="ja-JP" altLang="en-US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男子</a:t>
            </a:r>
            <a:r>
              <a:rPr lang="en-US" altLang="ja-JP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81kg</a:t>
            </a:r>
            <a:r>
              <a:rPr lang="ja-JP" altLang="en-US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級　永瀬貴規</a:t>
            </a:r>
            <a:r>
              <a:rPr lang="ja-JP" altLang="en-US" sz="140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（たかのり）</a:t>
            </a:r>
            <a:endParaRPr lang="en-US" altLang="ja-JP" sz="1400" i="0" dirty="0">
              <a:solidFill>
                <a:srgbClr val="212121"/>
              </a:solidFill>
              <a:effectLst/>
              <a:latin typeface="Arial" panose="020B0604020202020204" pitchFamily="34" charset="0"/>
            </a:endParaRPr>
          </a:p>
          <a:p>
            <a:endParaRPr lang="en-US" altLang="ja-JP" sz="3100" b="1" dirty="0"/>
          </a:p>
          <a:p>
            <a:r>
              <a:rPr lang="ja-JP" altLang="en-US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男子</a:t>
            </a:r>
            <a:r>
              <a:rPr lang="en-US" altLang="ja-JP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90kg</a:t>
            </a:r>
            <a:r>
              <a:rPr lang="ja-JP" altLang="en-US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級　村尾三四郎</a:t>
            </a:r>
            <a:br>
              <a:rPr lang="ja-JP" altLang="en-US" sz="3100" b="1" dirty="0"/>
            </a:br>
            <a:r>
              <a:rPr lang="ja-JP" altLang="en-US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混合団体</a:t>
            </a:r>
            <a:endParaRPr lang="en-US" altLang="ja-JP" sz="3100" b="1" i="0" dirty="0">
              <a:solidFill>
                <a:srgbClr val="212121"/>
              </a:solidFill>
              <a:effectLst/>
              <a:latin typeface="Arial" panose="020B0604020202020204" pitchFamily="34" charset="0"/>
            </a:endParaRPr>
          </a:p>
          <a:p>
            <a:r>
              <a:rPr lang="ja-JP" altLang="en-US" sz="3100" b="1" dirty="0">
                <a:solidFill>
                  <a:srgbClr val="212121"/>
                </a:solidFill>
                <a:latin typeface="Arial" panose="020B0604020202020204" pitchFamily="34" charset="0"/>
              </a:rPr>
              <a:t>　阿部一二三・</a:t>
            </a:r>
            <a:r>
              <a:rPr lang="en-US" altLang="ja-JP" sz="3100" b="1" dirty="0">
                <a:solidFill>
                  <a:srgbClr val="212121"/>
                </a:solidFill>
                <a:latin typeface="Arial" panose="020B0604020202020204" pitchFamily="34" charset="0"/>
              </a:rPr>
              <a:t> </a:t>
            </a:r>
            <a:r>
              <a:rPr lang="ja-JP" altLang="en-US" sz="3100" b="1" dirty="0">
                <a:solidFill>
                  <a:srgbClr val="212121"/>
                </a:solidFill>
                <a:latin typeface="Arial" panose="020B0604020202020204" pitchFamily="34" charset="0"/>
              </a:rPr>
              <a:t>橋本壮市・永瀬貴規</a:t>
            </a:r>
            <a:endParaRPr lang="en-US" altLang="ja-JP" sz="3100" b="1" dirty="0">
              <a:solidFill>
                <a:srgbClr val="212121"/>
              </a:solidFill>
              <a:latin typeface="Arial" panose="020B0604020202020204" pitchFamily="34" charset="0"/>
            </a:endParaRPr>
          </a:p>
          <a:p>
            <a:r>
              <a:rPr lang="ja-JP" altLang="en-US" sz="3100" b="1" dirty="0">
                <a:solidFill>
                  <a:srgbClr val="212121"/>
                </a:solidFill>
                <a:latin typeface="Arial" panose="020B0604020202020204" pitchFamily="34" charset="0"/>
              </a:rPr>
              <a:t>　村尾三四郎・ウルフ・アロン</a:t>
            </a:r>
            <a:endParaRPr lang="en-US" altLang="ja-JP" sz="3100" b="1" dirty="0">
              <a:solidFill>
                <a:srgbClr val="212121"/>
              </a:solidFill>
              <a:latin typeface="Arial" panose="020B0604020202020204" pitchFamily="34" charset="0"/>
            </a:endParaRPr>
          </a:p>
          <a:p>
            <a:r>
              <a:rPr lang="ja-JP" altLang="en-US" sz="3100" b="1" dirty="0">
                <a:solidFill>
                  <a:srgbClr val="212121"/>
                </a:solidFill>
                <a:latin typeface="Arial" panose="020B0604020202020204" pitchFamily="34" charset="0"/>
              </a:rPr>
              <a:t>　斉藤立・角田夏実・阿部詩</a:t>
            </a:r>
            <a:endParaRPr lang="en-US" altLang="ja-JP" sz="3100" b="1" dirty="0">
              <a:solidFill>
                <a:srgbClr val="212121"/>
              </a:solidFill>
              <a:latin typeface="Arial" panose="020B0604020202020204" pitchFamily="34" charset="0"/>
            </a:endParaRPr>
          </a:p>
          <a:p>
            <a:r>
              <a:rPr lang="ja-JP" altLang="en-US" sz="3100" b="1" dirty="0">
                <a:solidFill>
                  <a:srgbClr val="212121"/>
                </a:solidFill>
                <a:latin typeface="Arial" panose="020B0604020202020204" pitchFamily="34" charset="0"/>
              </a:rPr>
              <a:t>　舟久保遥香・髙市未来・</a:t>
            </a:r>
            <a:r>
              <a:rPr lang="en-US" altLang="ja-JP" sz="3100" b="1" dirty="0">
                <a:solidFill>
                  <a:srgbClr val="212121"/>
                </a:solidFill>
                <a:latin typeface="Arial" panose="020B0604020202020204" pitchFamily="34" charset="0"/>
              </a:rPr>
              <a:t> </a:t>
            </a:r>
            <a:r>
              <a:rPr lang="ja-JP" altLang="en-US" sz="3100" b="1" dirty="0">
                <a:solidFill>
                  <a:srgbClr val="212121"/>
                </a:solidFill>
                <a:latin typeface="Arial" panose="020B0604020202020204" pitchFamily="34" charset="0"/>
              </a:rPr>
              <a:t>新添左季</a:t>
            </a:r>
            <a:endParaRPr lang="en-US" altLang="ja-JP" sz="3100" b="1" dirty="0">
              <a:solidFill>
                <a:srgbClr val="212121"/>
              </a:solidFill>
              <a:latin typeface="Arial" panose="020B0604020202020204" pitchFamily="34" charset="0"/>
            </a:endParaRPr>
          </a:p>
          <a:p>
            <a:r>
              <a:rPr lang="ja-JP" altLang="en-US" sz="3100" b="1" dirty="0">
                <a:solidFill>
                  <a:srgbClr val="212121"/>
                </a:solidFill>
                <a:latin typeface="Arial" panose="020B0604020202020204" pitchFamily="34" charset="0"/>
              </a:rPr>
              <a:t>　髙山莉加・素根輝</a:t>
            </a:r>
            <a:endParaRPr lang="en-US" altLang="ja-JP" sz="3100" b="1" dirty="0">
              <a:solidFill>
                <a:srgbClr val="212121"/>
              </a:solidFill>
              <a:latin typeface="Arial" panose="020B0604020202020204" pitchFamily="34" charset="0"/>
            </a:endParaRPr>
          </a:p>
          <a:p>
            <a:endParaRPr lang="en-US" altLang="ja-JP" sz="3100" b="1" i="0" dirty="0">
              <a:solidFill>
                <a:srgbClr val="212121"/>
              </a:solidFill>
              <a:effectLst/>
              <a:latin typeface="Arial" panose="020B0604020202020204" pitchFamily="34" charset="0"/>
            </a:endParaRPr>
          </a:p>
          <a:p>
            <a:r>
              <a:rPr lang="ja-JP" altLang="en-US" sz="3100" b="1" dirty="0">
                <a:solidFill>
                  <a:srgbClr val="212121"/>
                </a:solidFill>
                <a:latin typeface="Arial" panose="020B0604020202020204" pitchFamily="34" charset="0"/>
              </a:rPr>
              <a:t>女子</a:t>
            </a:r>
            <a:r>
              <a:rPr lang="en-US" altLang="ja-JP" sz="3100" b="1" dirty="0">
                <a:solidFill>
                  <a:srgbClr val="212121"/>
                </a:solidFill>
                <a:latin typeface="Arial" panose="020B0604020202020204" pitchFamily="34" charset="0"/>
              </a:rPr>
              <a:t>57kg</a:t>
            </a:r>
            <a:r>
              <a:rPr lang="ja-JP" altLang="en-US" sz="3100" b="1" dirty="0">
                <a:solidFill>
                  <a:srgbClr val="212121"/>
                </a:solidFill>
                <a:latin typeface="Arial" panose="020B0604020202020204" pitchFamily="34" charset="0"/>
              </a:rPr>
              <a:t>級　舟久保遥香</a:t>
            </a:r>
            <a:endParaRPr lang="en-US" altLang="ja-JP" sz="3100" b="1" dirty="0">
              <a:solidFill>
                <a:srgbClr val="212121"/>
              </a:solidFill>
              <a:latin typeface="Arial" panose="020B0604020202020204" pitchFamily="34" charset="0"/>
            </a:endParaRPr>
          </a:p>
          <a:p>
            <a:r>
              <a:rPr lang="ja-JP" altLang="en-US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男子</a:t>
            </a:r>
            <a:r>
              <a:rPr lang="en-US" altLang="ja-JP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60kg</a:t>
            </a:r>
            <a:r>
              <a:rPr lang="ja-JP" altLang="en-US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級　永山竜樹</a:t>
            </a:r>
            <a:r>
              <a:rPr lang="ja-JP" altLang="en-US" sz="1400" dirty="0">
                <a:solidFill>
                  <a:srgbClr val="212121"/>
                </a:solidFill>
                <a:latin typeface="Arial" panose="020B0604020202020204" pitchFamily="34" charset="0"/>
              </a:rPr>
              <a:t>（</a:t>
            </a:r>
            <a:r>
              <a:rPr lang="ja-JP" altLang="en-US" sz="140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りゅうじゅ）</a:t>
            </a:r>
            <a:endParaRPr lang="en-US" altLang="ja-JP" sz="1400" i="0" dirty="0">
              <a:solidFill>
                <a:srgbClr val="212121"/>
              </a:solidFill>
              <a:effectLst/>
              <a:latin typeface="Arial" panose="020B0604020202020204" pitchFamily="34" charset="0"/>
            </a:endParaRPr>
          </a:p>
          <a:p>
            <a:r>
              <a:rPr lang="ja-JP" altLang="en-US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男子</a:t>
            </a:r>
            <a:r>
              <a:rPr lang="en-US" altLang="ja-JP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73kg</a:t>
            </a:r>
            <a:r>
              <a:rPr lang="ja-JP" altLang="en-US" sz="31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級　橋本壮市</a:t>
            </a:r>
            <a:endParaRPr lang="ja-JP" altLang="en-US" sz="3100" b="1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246172E-8A71-73A5-5BA4-092A54A01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097" y="2145287"/>
            <a:ext cx="1103472" cy="149974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3DFD9A6-85AA-FF17-4B14-D3158224C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109" y="7651901"/>
            <a:ext cx="1152244" cy="154851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CC0F2BB-D780-308B-6876-94948B7AF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27" y="2145287"/>
            <a:ext cx="1103472" cy="149974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B09B95C-74C1-F307-6262-5ED6D175A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7" y="2145287"/>
            <a:ext cx="1103472" cy="149974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D11827B-F49A-EB73-353C-7D64AC736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948" y="7651901"/>
            <a:ext cx="1152244" cy="154851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95ABB2A-0D46-3124-76AB-1C0430E613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442" y="7651901"/>
            <a:ext cx="1152244" cy="154851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8EB60BC-D6AA-F676-354F-110FBB3CF71D}"/>
              </a:ext>
            </a:extLst>
          </p:cNvPr>
          <p:cNvSpPr txBox="1"/>
          <p:nvPr/>
        </p:nvSpPr>
        <p:spPr>
          <a:xfrm>
            <a:off x="9964691" y="5106541"/>
            <a:ext cx="20593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阿部一二三</a:t>
            </a:r>
            <a:endParaRPr lang="ja-JP" altLang="en-US" sz="2800" dirty="0">
              <a:solidFill>
                <a:schemeClr val="tx2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8D2BF31-AC9B-4163-D6C1-3136A8F7629D}"/>
              </a:ext>
            </a:extLst>
          </p:cNvPr>
          <p:cNvSpPr txBox="1"/>
          <p:nvPr/>
        </p:nvSpPr>
        <p:spPr>
          <a:xfrm>
            <a:off x="15484849" y="9454384"/>
            <a:ext cx="477537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ja-JP" sz="800" b="0" i="0" dirty="0">
                <a:solidFill>
                  <a:srgbClr val="495057"/>
                </a:solidFill>
                <a:effectLst/>
                <a:latin typeface="Helvetica Neue"/>
              </a:rPr>
              <a:t> </a:t>
            </a:r>
            <a:r>
              <a:rPr lang="ja-JP" altLang="en-US" sz="800" dirty="0">
                <a:solidFill>
                  <a:srgbClr val="000000"/>
                </a:solidFill>
                <a:latin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パリオリンピック　日本対セルビア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1F6E35E-79FB-C331-AC6D-44F0DAF04F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055" y="3864625"/>
            <a:ext cx="1280271" cy="181676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92B4CED-E049-8992-9E3E-18B7EAC071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541" y="3868609"/>
            <a:ext cx="1280271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81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9E450E01-A495-BCF1-056E-CE71FFC99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983" y="493"/>
            <a:ext cx="9077731" cy="510279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7E034847-A0A6-5927-036C-B9577A1E3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604" y="5278436"/>
            <a:ext cx="9075396" cy="5046409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3AFCDEA-24AA-B192-F515-9854426DE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2583" y="-18691"/>
            <a:ext cx="9124481" cy="5121978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07E777B-0BCD-FB8F-AA59-3354A43A5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354" y="5283598"/>
            <a:ext cx="9074244" cy="504124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549993F-212B-C362-91FE-02E85CAB4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8743" y="2877999"/>
            <a:ext cx="6459846" cy="4596431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3A4C59CA-0B47-3936-2E47-2D6FA2079133}"/>
              </a:ext>
            </a:extLst>
          </p:cNvPr>
          <p:cNvSpPr txBox="1"/>
          <p:nvPr/>
        </p:nvSpPr>
        <p:spPr>
          <a:xfrm>
            <a:off x="3200400" y="-132348"/>
            <a:ext cx="12465736" cy="1526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184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46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lmy"/>
                <a:ea typeface="+mn-ea"/>
                <a:cs typeface="+mn-cs"/>
              </a:rPr>
              <a:t>MODERN PENTATHLON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CAEA886-34C9-DFB1-90AA-A8A038D428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9732" y="4994234"/>
            <a:ext cx="5663732" cy="48378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427571C-857A-0556-B77C-E520C63E0F92}"/>
              </a:ext>
            </a:extLst>
          </p:cNvPr>
          <p:cNvSpPr txBox="1"/>
          <p:nvPr/>
        </p:nvSpPr>
        <p:spPr>
          <a:xfrm>
            <a:off x="15264000" y="8337315"/>
            <a:ext cx="2726374" cy="13388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800" dirty="0">
                <a:solidFill>
                  <a:srgbClr val="000000"/>
                </a:solidFill>
                <a:latin typeface="Helvetica Neue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パリオリンピック　近代五種（フェンシング）</a:t>
            </a:r>
            <a:endParaRPr lang="en-US" altLang="ja-JP" sz="800" dirty="0">
              <a:solidFill>
                <a:srgbClr val="000000"/>
              </a:solidFill>
              <a:latin typeface="Helvetica Neue"/>
            </a:endParaRPr>
          </a:p>
          <a:p>
            <a:endParaRPr lang="en-US" altLang="ja-JP" sz="800" dirty="0">
              <a:solidFill>
                <a:srgbClr val="000000"/>
              </a:solidFill>
              <a:latin typeface="Helvetica Neue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メイリオ" panose="020B0604030504040204" pitchFamily="50" charset="-128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パリオリンピック　近代五種（水泳）</a:t>
            </a:r>
            <a:endParaRPr kumimoji="0" lang="en-US" altLang="ja-JP" sz="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800" dirty="0">
              <a:solidFill>
                <a:srgbClr val="000000"/>
              </a:solidFill>
              <a:latin typeface="Helvetica Neue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00"/>
                </a:solidFill>
                <a:latin typeface="Helvetica Neue"/>
                <a:ea typeface="メイリオ" panose="020B0604030504040204" pitchFamily="50" charset="-128"/>
              </a:rPr>
              <a:t>パリオリンピック　近代五種（馬術）</a:t>
            </a:r>
            <a:endParaRPr lang="en-US" altLang="ja-JP" sz="800" dirty="0">
              <a:solidFill>
                <a:srgbClr val="000000"/>
              </a:solidFill>
              <a:latin typeface="Helvetica Neue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800" dirty="0">
              <a:solidFill>
                <a:srgbClr val="000000"/>
              </a:solidFill>
              <a:latin typeface="Helvetica Neue"/>
              <a:ea typeface="メイリオ" panose="020B0604030504040204" pitchFamily="50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メイリオ" panose="020B0604030504040204" pitchFamily="50" charset="-128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パリオリンピック　近代五種（射撃）</a:t>
            </a:r>
            <a:endParaRPr kumimoji="0" lang="en-US" altLang="ja-JP" sz="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ja-JP" sz="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メイリオ" panose="020B0604030504040204" pitchFamily="50" charset="-128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ja-JP" altLang="en-US" sz="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メイリオ" panose="020B0604030504040204" pitchFamily="50" charset="-128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パリオリンピック　近代五種（ラン</a:t>
            </a:r>
            <a:r>
              <a:rPr kumimoji="0" lang="en-US" altLang="ja-JP" sz="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メイリオ" panose="020B0604030504040204" pitchFamily="50" charset="-128"/>
                <a:cs typeface="+mn-cs"/>
              </a:rPr>
              <a:t>)</a:t>
            </a:r>
            <a:endParaRPr kumimoji="0" lang="ja-JP" altLang="en-US" sz="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メイリオ" panose="020B0604030504040204" pitchFamily="50" charset="-128"/>
              <a:cs typeface="+mn-cs"/>
            </a:endParaRPr>
          </a:p>
          <a:p>
            <a:endParaRPr lang="ja-JP" altLang="en-US" sz="900" dirty="0">
              <a:solidFill>
                <a:srgbClr val="00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668F7BF-5AF1-F17B-1F89-1D96E25B18FA}"/>
              </a:ext>
            </a:extLst>
          </p:cNvPr>
          <p:cNvSpPr txBox="1">
            <a:spLocks/>
          </p:cNvSpPr>
          <p:nvPr/>
        </p:nvSpPr>
        <p:spPr>
          <a:xfrm>
            <a:off x="15316800" y="9547746"/>
            <a:ext cx="2923962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ja-JP" sz="900" dirty="0">
                <a:solidFill>
                  <a:srgbClr val="000000"/>
                </a:solidFill>
              </a:rPr>
              <a:t>ERIC  SALARD, CC BY-SA 2.0, via Wikimedia Commons</a:t>
            </a:r>
            <a:endParaRPr lang="ja-JP" altLang="en-US" sz="900" dirty="0">
              <a:solidFill>
                <a:srgbClr val="00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43DF854D-42F8-A1A0-88BF-69A28F585075}"/>
              </a:ext>
            </a:extLst>
          </p:cNvPr>
          <p:cNvSpPr txBox="1"/>
          <p:nvPr/>
        </p:nvSpPr>
        <p:spPr>
          <a:xfrm>
            <a:off x="6165029" y="9270568"/>
            <a:ext cx="6280165" cy="844810"/>
          </a:xfrm>
          <a:prstGeom prst="rect">
            <a:avLst/>
          </a:prstGeom>
          <a:solidFill>
            <a:schemeClr val="tx1"/>
          </a:solidFill>
        </p:spPr>
        <p:txBody>
          <a:bodyPr wrap="square" tIns="144000" bIns="144000" anchor="ctr">
            <a:spAutoFit/>
          </a:bodyPr>
          <a:lstStyle/>
          <a:p>
            <a:pPr algn="ctr"/>
            <a:r>
              <a:rPr lang="ja-JP" altLang="en-US" sz="3600" dirty="0">
                <a:solidFill>
                  <a:srgbClr val="212121"/>
                </a:solidFill>
                <a:latin typeface="Arial" panose="020B0604020202020204" pitchFamily="34" charset="0"/>
              </a:rPr>
              <a:t>    </a:t>
            </a:r>
            <a:r>
              <a:rPr lang="ja-JP" altLang="en-US" sz="3200" b="1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男子　佐藤大宗</a:t>
            </a:r>
            <a:r>
              <a:rPr lang="ja-JP" altLang="en-US" sz="1400" b="0" i="0" dirty="0">
                <a:solidFill>
                  <a:srgbClr val="212121"/>
                </a:solidFill>
                <a:effectLst/>
                <a:latin typeface="Arial" panose="020B0604020202020204" pitchFamily="34" charset="0"/>
              </a:rPr>
              <a:t>（たいしゅう）</a:t>
            </a:r>
            <a:endParaRPr lang="en-US" altLang="ja-JP" sz="1400" b="0" i="0" dirty="0">
              <a:solidFill>
                <a:srgbClr val="21212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4DF1E00-9D6F-04A7-17BE-C25EB4A9C0D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5029" y="8525145"/>
            <a:ext cx="1280271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01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3BA0AF17-615B-6E1F-CAD7-36CE52432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000" y="570312"/>
            <a:ext cx="15363283" cy="765487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44405" y="1354588"/>
            <a:ext cx="13581890" cy="1458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4"/>
              </a:lnSpc>
              <a:spcBef>
                <a:spcPct val="0"/>
              </a:spcBef>
            </a:pPr>
            <a:r>
              <a:rPr lang="en-US" sz="8460" dirty="0">
                <a:solidFill>
                  <a:schemeClr val="tx2"/>
                </a:solidFill>
                <a:latin typeface="Balmy"/>
              </a:rPr>
              <a:t>SPORT CLIMBING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30FD3DE-1710-5911-37BB-0295A2783C81}"/>
              </a:ext>
            </a:extLst>
          </p:cNvPr>
          <p:cNvSpPr txBox="1"/>
          <p:nvPr/>
        </p:nvSpPr>
        <p:spPr>
          <a:xfrm>
            <a:off x="15825803" y="9637146"/>
            <a:ext cx="229693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ja-JP" sz="800" dirty="0">
                <a:solidFill>
                  <a:srgbClr val="000000"/>
                </a:solidFill>
              </a:rPr>
              <a:t>DarDarCH, CC0, via Wikimedia Commons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C0A51C-24E3-0E50-3064-6DC35A465299}"/>
              </a:ext>
            </a:extLst>
          </p:cNvPr>
          <p:cNvSpPr txBox="1"/>
          <p:nvPr/>
        </p:nvSpPr>
        <p:spPr>
          <a:xfrm>
            <a:off x="15825803" y="9236552"/>
            <a:ext cx="288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800" dirty="0">
                <a:solidFill>
                  <a:srgbClr val="000000"/>
                </a:solidFill>
              </a:rPr>
              <a:t>steph3xx, CC BY-SA 2.0, via Wikimedia Commons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84123FE-2A27-DBB8-A8E1-1AEBE76AF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23" y="5105400"/>
            <a:ext cx="3168361" cy="482622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0C6EEAE-55CE-59B7-438D-77AF06A58314}"/>
              </a:ext>
            </a:extLst>
          </p:cNvPr>
          <p:cNvSpPr txBox="1"/>
          <p:nvPr/>
        </p:nvSpPr>
        <p:spPr>
          <a:xfrm>
            <a:off x="15825803" y="9093366"/>
            <a:ext cx="202407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i="0" u="none" strike="noStrike" dirty="0">
                <a:solidFill>
                  <a:srgbClr val="000000"/>
                </a:solidFill>
                <a:effectLst/>
                <a:latin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パリオリンピック　安楽宙斗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A8E647-A395-C639-73AB-9C38C0A58362}"/>
              </a:ext>
            </a:extLst>
          </p:cNvPr>
          <p:cNvSpPr txBox="1"/>
          <p:nvPr/>
        </p:nvSpPr>
        <p:spPr>
          <a:xfrm>
            <a:off x="15825803" y="9451996"/>
            <a:ext cx="13013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800" i="0" u="none" strike="noStrike" dirty="0">
                <a:solidFill>
                  <a:srgbClr val="000000"/>
                </a:solidFill>
                <a:effectLst/>
                <a:latin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パリオリンピック　会場</a:t>
            </a:r>
            <a:endParaRPr lang="ja-JP" altLang="en-US" sz="800" dirty="0">
              <a:solidFill>
                <a:srgbClr val="00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944C222-D1C8-09F4-D501-ABB83DA9E908}"/>
              </a:ext>
            </a:extLst>
          </p:cNvPr>
          <p:cNvSpPr txBox="1"/>
          <p:nvPr/>
        </p:nvSpPr>
        <p:spPr>
          <a:xfrm>
            <a:off x="6624000" y="8940967"/>
            <a:ext cx="5400000" cy="783255"/>
          </a:xfrm>
          <a:prstGeom prst="rect">
            <a:avLst/>
          </a:prstGeom>
          <a:solidFill>
            <a:srgbClr val="DA4A46"/>
          </a:solidFill>
        </p:spPr>
        <p:txBody>
          <a:bodyPr wrap="square" tIns="144000" bIns="144000">
            <a:spAutoFit/>
          </a:bodyPr>
          <a:lstStyle/>
          <a:p>
            <a:pPr algn="r"/>
            <a:r>
              <a:rPr kumimoji="0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安楽宙斗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t>（そらと）  　 </a:t>
            </a:r>
            <a:endParaRPr lang="ja-JP" altLang="en-US" dirty="0">
              <a:solidFill>
                <a:srgbClr val="000000"/>
              </a:solidFill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1020B2BA-58E6-9E8B-D106-9593409CD2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4000" y="8101082"/>
            <a:ext cx="1280271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25408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ユーザー定義 2">
      <a:dk1>
        <a:srgbClr val="0070C0"/>
      </a:dk1>
      <a:lt1>
        <a:sysClr val="window" lastClr="FFFFFF"/>
      </a:lt1>
      <a:dk2>
        <a:srgbClr val="FF0000"/>
      </a:dk2>
      <a:lt2>
        <a:srgbClr val="EBEBEB"/>
      </a:lt2>
      <a:accent1>
        <a:srgbClr val="0070C0"/>
      </a:accent1>
      <a:accent2>
        <a:srgbClr val="FF0000"/>
      </a:accent2>
      <a:accent3>
        <a:srgbClr val="2E83C3"/>
      </a:accent3>
      <a:accent4>
        <a:srgbClr val="FFFFFF"/>
      </a:accent4>
      <a:accent5>
        <a:srgbClr val="FF0000"/>
      </a:accent5>
      <a:accent6>
        <a:srgbClr val="2E83C3"/>
      </a:accent6>
      <a:hlink>
        <a:srgbClr val="FFFFFF"/>
      </a:hlink>
      <a:folHlink>
        <a:srgbClr val="FF0000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20559</TotalTime>
  <Words>850</Words>
  <Application>Microsoft Office PowerPoint</Application>
  <PresentationFormat>ユーザー設定</PresentationFormat>
  <Paragraphs>139</Paragraphs>
  <Slides>16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</vt:i4>
      </vt:variant>
    </vt:vector>
  </HeadingPairs>
  <TitlesOfParts>
    <vt:vector size="25" baseType="lpstr">
      <vt:lpstr>メイリオ</vt:lpstr>
      <vt:lpstr>Balmy</vt:lpstr>
      <vt:lpstr>Helvetica</vt:lpstr>
      <vt:lpstr>游ゴシック</vt:lpstr>
      <vt:lpstr>Helvetica Neue</vt:lpstr>
      <vt:lpstr>Arial</vt:lpstr>
      <vt:lpstr>Wingdings 3</vt:lpstr>
      <vt:lpstr>Trebuchet MS</vt:lpstr>
      <vt:lpstr>ファセット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pARIS OLYMPIC</dc:title>
  <dc:creator>English activities for kids</dc:creator>
  <cp:lastModifiedBy>朋子 岡田</cp:lastModifiedBy>
  <cp:revision>11</cp:revision>
  <dcterms:created xsi:type="dcterms:W3CDTF">2006-08-16T00:00:00Z</dcterms:created>
  <dcterms:modified xsi:type="dcterms:W3CDTF">2024-09-15T16:27:58Z</dcterms:modified>
  <dc:identifier>DAFwsJuJ794</dc:identifier>
</cp:coreProperties>
</file>