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KG Primary Penmanship" panose="020B0600070205080204" charset="0"/>
      <p:regular r:id="rId6"/>
    </p:embeddedFont>
    <p:embeddedFont>
      <p:font typeface="More Sugar" panose="020B0600070205080204" charset="0"/>
      <p:regular r:id="rId7"/>
    </p:embeddedFont>
    <p:embeddedFont>
      <p:font typeface="游ゴシック" panose="020B0400000000000000" pitchFamily="50" charset="-128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954" y="6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44AB-66A7-4639-873B-C73EB4F8565D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08703-2E82-4945-86B8-41B41FA51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41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092210" cy="10768507"/>
            <a:chOff x="0" y="0"/>
            <a:chExt cx="2131282" cy="2836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1282" cy="2836150"/>
            </a:xfrm>
            <a:custGeom>
              <a:avLst/>
              <a:gdLst/>
              <a:ahLst/>
              <a:cxnLst/>
              <a:rect l="l" t="t" r="r" b="b"/>
              <a:pathLst>
                <a:path w="2131282" h="2836150">
                  <a:moveTo>
                    <a:pt x="0" y="0"/>
                  </a:moveTo>
                  <a:lnTo>
                    <a:pt x="2131282" y="0"/>
                  </a:lnTo>
                  <a:lnTo>
                    <a:pt x="2131282" y="2836150"/>
                  </a:lnTo>
                  <a:lnTo>
                    <a:pt x="0" y="2836150"/>
                  </a:lnTo>
                  <a:close/>
                </a:path>
              </a:pathLst>
            </a:custGeom>
            <a:solidFill>
              <a:srgbClr val="87A2F6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31282" cy="288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4292" y="1876788"/>
            <a:ext cx="13724870" cy="4502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29"/>
              </a:lnSpc>
            </a:pPr>
            <a:r>
              <a:rPr lang="en-US" sz="12877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Quiz:</a:t>
            </a:r>
          </a:p>
          <a:p>
            <a:pPr algn="ctr">
              <a:lnSpc>
                <a:spcPts val="18029"/>
              </a:lnSpc>
              <a:spcBef>
                <a:spcPct val="0"/>
              </a:spcBef>
            </a:pPr>
            <a:r>
              <a:rPr lang="en-US" sz="12877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What is My Job?</a:t>
            </a:r>
          </a:p>
        </p:txBody>
      </p:sp>
      <p:sp>
        <p:nvSpPr>
          <p:cNvPr id="6" name="Freeform 6"/>
          <p:cNvSpPr/>
          <p:nvPr/>
        </p:nvSpPr>
        <p:spPr>
          <a:xfrm>
            <a:off x="14856497" y="-1980837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6" y="0"/>
                </a:lnTo>
                <a:lnTo>
                  <a:pt x="4805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7"/>
          <p:cNvSpPr/>
          <p:nvPr/>
        </p:nvSpPr>
        <p:spPr>
          <a:xfrm>
            <a:off x="-857858" y="-288999"/>
            <a:ext cx="7315200" cy="2907792"/>
          </a:xfrm>
          <a:custGeom>
            <a:avLst/>
            <a:gdLst/>
            <a:ahLst/>
            <a:cxnLst/>
            <a:rect l="l" t="t" r="r" b="b"/>
            <a:pathLst>
              <a:path w="7315200" h="2907792">
                <a:moveTo>
                  <a:pt x="0" y="0"/>
                </a:moveTo>
                <a:lnTo>
                  <a:pt x="7315200" y="0"/>
                </a:lnTo>
                <a:lnTo>
                  <a:pt x="7315200" y="2907792"/>
                </a:lnTo>
                <a:lnTo>
                  <a:pt x="0" y="29077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8" name="Freeform 8"/>
          <p:cNvSpPr/>
          <p:nvPr/>
        </p:nvSpPr>
        <p:spPr>
          <a:xfrm>
            <a:off x="11922593" y="5861975"/>
            <a:ext cx="5867807" cy="4114800"/>
          </a:xfrm>
          <a:custGeom>
            <a:avLst/>
            <a:gdLst/>
            <a:ahLst/>
            <a:cxnLst/>
            <a:rect l="l" t="t" r="r" b="b"/>
            <a:pathLst>
              <a:path w="5867807" h="4114800">
                <a:moveTo>
                  <a:pt x="0" y="0"/>
                </a:moveTo>
                <a:lnTo>
                  <a:pt x="5867808" y="0"/>
                </a:lnTo>
                <a:lnTo>
                  <a:pt x="58678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Freeform 9"/>
          <p:cNvSpPr/>
          <p:nvPr/>
        </p:nvSpPr>
        <p:spPr>
          <a:xfrm>
            <a:off x="1472979" y="6172200"/>
            <a:ext cx="4805606" cy="4114800"/>
          </a:xfrm>
          <a:custGeom>
            <a:avLst/>
            <a:gdLst/>
            <a:ahLst/>
            <a:cxnLst/>
            <a:rect l="l" t="t" r="r" b="b"/>
            <a:pathLst>
              <a:path w="4805606" h="4114800">
                <a:moveTo>
                  <a:pt x="0" y="0"/>
                </a:moveTo>
                <a:lnTo>
                  <a:pt x="4805606" y="0"/>
                </a:lnTo>
                <a:lnTo>
                  <a:pt x="48056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95E7035-8E39-2025-1EF6-685457F17B93}"/>
              </a:ext>
            </a:extLst>
          </p:cNvPr>
          <p:cNvSpPr/>
          <p:nvPr/>
        </p:nvSpPr>
        <p:spPr>
          <a:xfrm>
            <a:off x="5136433" y="59393"/>
            <a:ext cx="730058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preview</a:t>
            </a:r>
            <a:endParaRPr lang="ja-JP" altLang="en-US" sz="1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B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1898" y="-163093"/>
            <a:ext cx="8568265" cy="10768507"/>
            <a:chOff x="0" y="0"/>
            <a:chExt cx="2256662" cy="2836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56662" cy="2836150"/>
            </a:xfrm>
            <a:custGeom>
              <a:avLst/>
              <a:gdLst/>
              <a:ahLst/>
              <a:cxnLst/>
              <a:rect l="l" t="t" r="r" b="b"/>
              <a:pathLst>
                <a:path w="2256662" h="2836150">
                  <a:moveTo>
                    <a:pt x="0" y="0"/>
                  </a:moveTo>
                  <a:lnTo>
                    <a:pt x="2256662" y="0"/>
                  </a:lnTo>
                  <a:lnTo>
                    <a:pt x="2256662" y="2836150"/>
                  </a:lnTo>
                  <a:lnTo>
                    <a:pt x="0" y="2836150"/>
                  </a:lnTo>
                  <a:close/>
                </a:path>
              </a:pathLst>
            </a:custGeom>
            <a:solidFill>
              <a:srgbClr val="87A2F6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256662" cy="288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533400" y="2247900"/>
            <a:ext cx="11128409" cy="537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205465" lvl="1" indent="-1102732" algn="l">
              <a:lnSpc>
                <a:spcPts val="14301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help sick people.</a:t>
            </a:r>
          </a:p>
          <a:p>
            <a:pPr marL="2205465" lvl="1" indent="-1102732" algn="l">
              <a:lnSpc>
                <a:spcPts val="14301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work at a hospital.</a:t>
            </a:r>
          </a:p>
          <a:p>
            <a:pPr marL="2205465" lvl="1" indent="-1102732" algn="l">
              <a:lnSpc>
                <a:spcPts val="14301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wear a white coat.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378399" y="886807"/>
            <a:ext cx="6575263" cy="8371493"/>
            <a:chOff x="0" y="0"/>
            <a:chExt cx="8767017" cy="111619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67017" cy="8679347"/>
            </a:xfrm>
            <a:custGeom>
              <a:avLst/>
              <a:gdLst/>
              <a:ahLst/>
              <a:cxnLst/>
              <a:rect l="l" t="t" r="r" b="b"/>
              <a:pathLst>
                <a:path w="8767017" h="8679347">
                  <a:moveTo>
                    <a:pt x="0" y="0"/>
                  </a:moveTo>
                  <a:lnTo>
                    <a:pt x="8767017" y="0"/>
                  </a:lnTo>
                  <a:lnTo>
                    <a:pt x="8767017" y="8679347"/>
                  </a:lnTo>
                  <a:lnTo>
                    <a:pt x="0" y="8679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848382" y="8713156"/>
              <a:ext cx="4220964" cy="244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49"/>
                </a:lnSpc>
              </a:pPr>
              <a:r>
                <a:rPr lang="en-US" sz="11035" dirty="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doctor</a:t>
              </a:r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ADE61A5-C4AE-7497-4EAA-6B29413BB99A}"/>
              </a:ext>
            </a:extLst>
          </p:cNvPr>
          <p:cNvSpPr/>
          <p:nvPr/>
        </p:nvSpPr>
        <p:spPr>
          <a:xfrm>
            <a:off x="5136433" y="59393"/>
            <a:ext cx="730058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preview</a:t>
            </a:r>
            <a:endParaRPr lang="ja-JP" altLang="en-US" sz="1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229600" cy="10768507"/>
            <a:chOff x="0" y="0"/>
            <a:chExt cx="2167467" cy="2836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67467" cy="2836150"/>
            </a:xfrm>
            <a:custGeom>
              <a:avLst/>
              <a:gdLst/>
              <a:ahLst/>
              <a:cxnLst/>
              <a:rect l="l" t="t" r="r" b="b"/>
              <a:pathLst>
                <a:path w="2167467" h="2836150">
                  <a:moveTo>
                    <a:pt x="0" y="0"/>
                  </a:moveTo>
                  <a:lnTo>
                    <a:pt x="2167467" y="0"/>
                  </a:lnTo>
                  <a:lnTo>
                    <a:pt x="2167467" y="2836150"/>
                  </a:lnTo>
                  <a:lnTo>
                    <a:pt x="0" y="2836150"/>
                  </a:lnTo>
                  <a:close/>
                </a:path>
              </a:pathLst>
            </a:custGeom>
            <a:solidFill>
              <a:srgbClr val="87A2F6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67467" cy="2883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391400" y="2181150"/>
            <a:ext cx="11699726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065564" lvl="1" indent="-1032782" algn="l">
              <a:lnSpc>
                <a:spcPct val="150000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work for the town.</a:t>
            </a:r>
          </a:p>
          <a:p>
            <a:pPr marL="2065564" lvl="1" indent="-1032782" algn="l">
              <a:lnSpc>
                <a:spcPct val="150000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keep the town safe.</a:t>
            </a:r>
          </a:p>
          <a:p>
            <a:pPr marL="2065564" lvl="1" indent="-1032782" algn="l">
              <a:lnSpc>
                <a:spcPct val="150000"/>
              </a:lnSpc>
              <a:buFont typeface="Arial"/>
              <a:buChar char="•"/>
            </a:pPr>
            <a:r>
              <a:rPr lang="en-US" sz="8800" dirty="0">
                <a:solidFill>
                  <a:srgbClr val="653289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I drive a car to patrol.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96768" y="1815072"/>
            <a:ext cx="8143048" cy="7443228"/>
            <a:chOff x="0" y="0"/>
            <a:chExt cx="10857398" cy="9924304"/>
          </a:xfrm>
        </p:grpSpPr>
        <p:sp>
          <p:nvSpPr>
            <p:cNvPr id="7" name="Freeform 7"/>
            <p:cNvSpPr/>
            <p:nvPr/>
          </p:nvSpPr>
          <p:spPr>
            <a:xfrm>
              <a:off x="233964" y="0"/>
              <a:ext cx="7761672" cy="7810487"/>
            </a:xfrm>
            <a:custGeom>
              <a:avLst/>
              <a:gdLst/>
              <a:ahLst/>
              <a:cxnLst/>
              <a:rect l="l" t="t" r="r" b="b"/>
              <a:pathLst>
                <a:path w="7761672" h="7810487">
                  <a:moveTo>
                    <a:pt x="0" y="0"/>
                  </a:moveTo>
                  <a:lnTo>
                    <a:pt x="7761672" y="0"/>
                  </a:lnTo>
                  <a:lnTo>
                    <a:pt x="7761672" y="7810487"/>
                  </a:lnTo>
                  <a:lnTo>
                    <a:pt x="0" y="78104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475470"/>
              <a:ext cx="10857398" cy="244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449"/>
                </a:lnSpc>
              </a:pPr>
              <a:r>
                <a:rPr lang="en-US" sz="11035" dirty="0">
                  <a:solidFill>
                    <a:srgbClr val="000000"/>
                  </a:solidFill>
                  <a:latin typeface="KG Primary Penmanship"/>
                  <a:ea typeface="KG Primary Penmanship"/>
                  <a:cs typeface="KG Primary Penmanship"/>
                  <a:sym typeface="KG Primary Penmanship"/>
                </a:rPr>
                <a:t>police officer</a:t>
              </a:r>
            </a:p>
          </p:txBody>
        </p: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FD25BD6-F2CE-C0B7-A234-CF3043684FFE}"/>
              </a:ext>
            </a:extLst>
          </p:cNvPr>
          <p:cNvSpPr/>
          <p:nvPr/>
        </p:nvSpPr>
        <p:spPr>
          <a:xfrm>
            <a:off x="5136433" y="59393"/>
            <a:ext cx="730058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1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preview</a:t>
            </a:r>
            <a:endParaRPr lang="ja-JP" altLang="en-US" sz="1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49</Words>
  <Application>Microsoft Office PowerPoint</Application>
  <PresentationFormat>ユーザー設定</PresentationFormat>
  <Paragraphs>13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KG Primary Penmanship</vt:lpstr>
      <vt:lpstr>Calibri</vt:lpstr>
      <vt:lpstr>Arial</vt:lpstr>
      <vt:lpstr>More Sugar</vt:lpstr>
      <vt:lpstr>游ゴシック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English activities for kids</dc:creator>
  <cp:lastModifiedBy>朋子 岡田</cp:lastModifiedBy>
  <cp:revision>5</cp:revision>
  <dcterms:created xsi:type="dcterms:W3CDTF">2006-08-16T00:00:00Z</dcterms:created>
  <dcterms:modified xsi:type="dcterms:W3CDTF">2025-01-06T10:38:51Z</dcterms:modified>
  <dc:identifier>DAGbDGMTF0o</dc:identifier>
</cp:coreProperties>
</file>